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  <p:sldId id="266" r:id="rId11"/>
    <p:sldId id="260" r:id="rId12"/>
    <p:sldId id="269" r:id="rId13"/>
    <p:sldId id="268" r:id="rId14"/>
  </p:sldIdLst>
  <p:sldSz cx="18288000" cy="10287000"/>
  <p:notesSz cx="6858000" cy="9144000"/>
  <p:embeddedFontLst>
    <p:embeddedFont>
      <p:font typeface="Aileron Heavy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33CC"/>
    <a:srgbClr val="33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75" autoAdjust="0"/>
    <p:restoredTop sz="94622" autoAdjust="0"/>
  </p:normalViewPr>
  <p:slideViewPr>
    <p:cSldViewPr>
      <p:cViewPr varScale="1">
        <p:scale>
          <a:sx n="33" d="100"/>
          <a:sy n="33" d="100"/>
        </p:scale>
        <p:origin x="84" y="2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Thu, 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Thu, 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Thu, 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Thu, 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Thu, 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Thu, 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Thu, 28-May-20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Thu, 28-May-20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Thu, 28-May-20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Thu, 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Thu, 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Thu, 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ggle.i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8396132" y="9483972"/>
            <a:ext cx="1495736" cy="803028"/>
            <a:chOff x="0" y="0"/>
            <a:chExt cx="2354580" cy="1264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264123"/>
            </a:xfrm>
            <a:custGeom>
              <a:avLst/>
              <a:gdLst/>
              <a:ahLst/>
              <a:cxnLst/>
              <a:rect l="l" t="t" r="r" b="b"/>
              <a:pathLst>
                <a:path w="2353310" h="1264123">
                  <a:moveTo>
                    <a:pt x="784860" y="1196813"/>
                  </a:moveTo>
                  <a:cubicBezTo>
                    <a:pt x="905510" y="1237453"/>
                    <a:pt x="1042670" y="1264123"/>
                    <a:pt x="1177290" y="1264123"/>
                  </a:cubicBezTo>
                  <a:cubicBezTo>
                    <a:pt x="1311910" y="1264123"/>
                    <a:pt x="1441450" y="1241263"/>
                    <a:pt x="1560830" y="1200623"/>
                  </a:cubicBezTo>
                  <a:cubicBezTo>
                    <a:pt x="1563370" y="1199353"/>
                    <a:pt x="1565910" y="1199353"/>
                    <a:pt x="1568450" y="1198083"/>
                  </a:cubicBezTo>
                  <a:cubicBezTo>
                    <a:pt x="2016760" y="1035523"/>
                    <a:pt x="2346960" y="606263"/>
                    <a:pt x="2353310" y="10955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9516"/>
                  </a:lnTo>
                  <a:cubicBezTo>
                    <a:pt x="6350" y="608803"/>
                    <a:pt x="331470" y="1038063"/>
                    <a:pt x="784860" y="1196813"/>
                  </a:cubicBezTo>
                  <a:close/>
                </a:path>
              </a:pathLst>
            </a:custGeom>
            <a:solidFill>
              <a:srgbClr val="EF5D5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9004563" y="9805808"/>
            <a:ext cx="278873" cy="4382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91868" y="2146368"/>
            <a:ext cx="6861592" cy="711193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990819" y="7710290"/>
            <a:ext cx="456627" cy="456627"/>
            <a:chOff x="0" y="0"/>
            <a:chExt cx="1708150" cy="17081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EF5D50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108239" y="4079215"/>
            <a:ext cx="301783" cy="301783"/>
            <a:chOff x="1371600" y="6705600"/>
            <a:chExt cx="10972800" cy="10972800"/>
          </a:xfrm>
        </p:grpSpPr>
        <p:sp>
          <p:nvSpPr>
            <p:cNvPr id="9" name="Freeform 9"/>
            <p:cNvSpPr/>
            <p:nvPr/>
          </p:nvSpPr>
          <p:spPr>
            <a:xfrm>
              <a:off x="1362808" y="6434629"/>
              <a:ext cx="10990384" cy="11514742"/>
            </a:xfrm>
            <a:custGeom>
              <a:avLst/>
              <a:gdLst/>
              <a:ahLst/>
              <a:cxnLst/>
              <a:rect l="l" t="t" r="r" b="b"/>
              <a:pathLst>
                <a:path w="10990384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4" y="11514742"/>
                    <a:pt x="6544389" y="11514742"/>
                    <a:pt x="8245499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499" y="985520"/>
                  </a:cubicBezTo>
                  <a:cubicBezTo>
                    <a:pt x="6544389" y="0"/>
                    <a:pt x="4445994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EF5D5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14987" y="2028618"/>
            <a:ext cx="411432" cy="4114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21" r="21"/>
          <a:stretch>
            <a:fillRect/>
          </a:stretch>
        </p:blipFill>
        <p:spPr>
          <a:xfrm>
            <a:off x="10848024" y="2954508"/>
            <a:ext cx="5543332" cy="583204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94063" y="6342567"/>
            <a:ext cx="8349936" cy="55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</a:pPr>
            <a:r>
              <a:rPr lang="en-US" sz="3200" spc="128" dirty="0">
                <a:solidFill>
                  <a:srgbClr val="000000"/>
                </a:solidFill>
                <a:latin typeface="Arial" panose="020B0604020202020204" pitchFamily="34" charset="0"/>
                <a:ea typeface="Open Sans Light" panose="020B0604020202020204" charset="0"/>
                <a:cs typeface="Arial" panose="020B0604020202020204" pitchFamily="34" charset="0"/>
              </a:rPr>
              <a:t>ФИО </a:t>
            </a:r>
            <a:r>
              <a:rPr lang="en-US" sz="3200" spc="128" dirty="0" err="1">
                <a:solidFill>
                  <a:srgbClr val="000000"/>
                </a:solidFill>
                <a:latin typeface="Arial" panose="020B0604020202020204" pitchFamily="34" charset="0"/>
                <a:ea typeface="Open Sans Light" panose="020B0604020202020204" charset="0"/>
                <a:cs typeface="Arial" panose="020B0604020202020204" pitchFamily="34" charset="0"/>
              </a:rPr>
              <a:t>Автора</a:t>
            </a:r>
            <a:endParaRPr lang="en-US" sz="3200" spc="128" dirty="0">
              <a:solidFill>
                <a:srgbClr val="000000"/>
              </a:solidFill>
              <a:latin typeface="Arial" panose="020B0604020202020204" pitchFamily="34" charset="0"/>
              <a:ea typeface="Open Sans Light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4064" y="685077"/>
            <a:ext cx="5599346" cy="12983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C6CD0C-3C75-4A6A-82E1-D29264C9A65B}"/>
              </a:ext>
            </a:extLst>
          </p:cNvPr>
          <p:cNvSpPr txBox="1"/>
          <p:nvPr/>
        </p:nvSpPr>
        <p:spPr>
          <a:xfrm>
            <a:off x="609600" y="3568387"/>
            <a:ext cx="81329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Название книги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8396132" y="9483972"/>
            <a:ext cx="1495736" cy="803028"/>
            <a:chOff x="0" y="0"/>
            <a:chExt cx="2354580" cy="1264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264123"/>
            </a:xfrm>
            <a:custGeom>
              <a:avLst/>
              <a:gdLst/>
              <a:ahLst/>
              <a:cxnLst/>
              <a:rect l="l" t="t" r="r" b="b"/>
              <a:pathLst>
                <a:path w="2353310" h="1264123">
                  <a:moveTo>
                    <a:pt x="784860" y="1196813"/>
                  </a:moveTo>
                  <a:cubicBezTo>
                    <a:pt x="905510" y="1237453"/>
                    <a:pt x="1042670" y="1264123"/>
                    <a:pt x="1177290" y="1264123"/>
                  </a:cubicBezTo>
                  <a:cubicBezTo>
                    <a:pt x="1311910" y="1264123"/>
                    <a:pt x="1441450" y="1241263"/>
                    <a:pt x="1560830" y="1200623"/>
                  </a:cubicBezTo>
                  <a:cubicBezTo>
                    <a:pt x="1563370" y="1199353"/>
                    <a:pt x="1565910" y="1199353"/>
                    <a:pt x="1568450" y="1198083"/>
                  </a:cubicBezTo>
                  <a:cubicBezTo>
                    <a:pt x="2016760" y="1035523"/>
                    <a:pt x="2346960" y="606263"/>
                    <a:pt x="2353310" y="10955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9516"/>
                  </a:lnTo>
                  <a:cubicBezTo>
                    <a:pt x="6350" y="608803"/>
                    <a:pt x="331470" y="1038063"/>
                    <a:pt x="784860" y="1196813"/>
                  </a:cubicBezTo>
                  <a:close/>
                </a:path>
              </a:pathLst>
            </a:custGeom>
            <a:solidFill>
              <a:srgbClr val="ECF2F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9004563" y="9805808"/>
            <a:ext cx="278873" cy="4382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560767" y="887776"/>
            <a:ext cx="10698533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8560"/>
              </a:lnSpc>
            </a:pPr>
            <a:r>
              <a:rPr lang="en-US" sz="8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получилось</a:t>
            </a: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применить</a:t>
            </a: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8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6490257" y="4772784"/>
            <a:ext cx="266568" cy="266568"/>
            <a:chOff x="0" y="0"/>
            <a:chExt cx="1708150" cy="17081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ECF2FE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4465915" y="9037009"/>
            <a:ext cx="221291" cy="221291"/>
            <a:chOff x="1371600" y="6705600"/>
            <a:chExt cx="10972800" cy="10972800"/>
          </a:xfrm>
        </p:grpSpPr>
        <p:sp>
          <p:nvSpPr>
            <p:cNvPr id="9" name="Freeform 9"/>
            <p:cNvSpPr/>
            <p:nvPr/>
          </p:nvSpPr>
          <p:spPr>
            <a:xfrm>
              <a:off x="1362808" y="6434629"/>
              <a:ext cx="10990384" cy="11514742"/>
            </a:xfrm>
            <a:custGeom>
              <a:avLst/>
              <a:gdLst/>
              <a:ahLst/>
              <a:cxnLst/>
              <a:rect l="l" t="t" r="r" b="b"/>
              <a:pathLst>
                <a:path w="10990384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4" y="11514742"/>
                    <a:pt x="6544389" y="11514742"/>
                    <a:pt x="8245499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499" y="985520"/>
                  </a:cubicBezTo>
                  <a:cubicBezTo>
                    <a:pt x="6544389" y="0"/>
                    <a:pt x="4445994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3241E4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095777" y="4582278"/>
            <a:ext cx="4026199" cy="41730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233101" y="5124382"/>
            <a:ext cx="4026199" cy="37443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340420" y="4531606"/>
            <a:ext cx="241178" cy="24117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256389" y="954574"/>
            <a:ext cx="6841626" cy="959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r>
              <a:rPr lang="en-US" sz="6000" b="1" u="none" spc="-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1723" y="2247063"/>
            <a:ext cx="6841626" cy="436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91"/>
              </a:lnSpc>
              <a:spcBef>
                <a:spcPct val="0"/>
              </a:spcBef>
            </a:pPr>
            <a:r>
              <a:rPr lang="en-US" sz="2599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</a:t>
            </a:r>
            <a:r>
              <a:rPr lang="en-US" sz="2599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99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endParaRPr lang="en-US" sz="2599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028700" y="1329826"/>
            <a:ext cx="509507" cy="185402"/>
            <a:chOff x="0" y="0"/>
            <a:chExt cx="1179660" cy="429260"/>
          </a:xfrm>
          <a:solidFill>
            <a:srgbClr val="C00000"/>
          </a:solidFill>
        </p:grpSpPr>
        <p:sp>
          <p:nvSpPr>
            <p:cNvPr id="17" name="Freeform 17"/>
            <p:cNvSpPr/>
            <p:nvPr/>
          </p:nvSpPr>
          <p:spPr>
            <a:xfrm>
              <a:off x="0" y="-5080"/>
              <a:ext cx="1179660" cy="434340"/>
            </a:xfrm>
            <a:custGeom>
              <a:avLst/>
              <a:gdLst/>
              <a:ahLst/>
              <a:cxnLst/>
              <a:rect l="l" t="t" r="r" b="b"/>
              <a:pathLst>
                <a:path w="1179660" h="434340">
                  <a:moveTo>
                    <a:pt x="1161880" y="187960"/>
                  </a:moveTo>
                  <a:lnTo>
                    <a:pt x="900260" y="11430"/>
                  </a:lnTo>
                  <a:cubicBezTo>
                    <a:pt x="882480" y="0"/>
                    <a:pt x="859620" y="3810"/>
                    <a:pt x="846920" y="21590"/>
                  </a:cubicBezTo>
                  <a:cubicBezTo>
                    <a:pt x="835490" y="39370"/>
                    <a:pt x="839300" y="62230"/>
                    <a:pt x="857080" y="74930"/>
                  </a:cubicBezTo>
                  <a:lnTo>
                    <a:pt x="101583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015830" y="257810"/>
                  </a:lnTo>
                  <a:lnTo>
                    <a:pt x="857080" y="364490"/>
                  </a:lnTo>
                  <a:cubicBezTo>
                    <a:pt x="839300" y="375920"/>
                    <a:pt x="835490" y="400050"/>
                    <a:pt x="846920" y="417830"/>
                  </a:cubicBezTo>
                  <a:cubicBezTo>
                    <a:pt x="854540" y="429260"/>
                    <a:pt x="865970" y="434340"/>
                    <a:pt x="878670" y="434340"/>
                  </a:cubicBezTo>
                  <a:cubicBezTo>
                    <a:pt x="886290" y="434340"/>
                    <a:pt x="893910" y="431800"/>
                    <a:pt x="900260" y="427990"/>
                  </a:cubicBezTo>
                  <a:lnTo>
                    <a:pt x="1163150" y="251460"/>
                  </a:lnTo>
                  <a:cubicBezTo>
                    <a:pt x="1173310" y="243840"/>
                    <a:pt x="1179660" y="232410"/>
                    <a:pt x="1179660" y="219710"/>
                  </a:cubicBezTo>
                  <a:cubicBezTo>
                    <a:pt x="1179660" y="207010"/>
                    <a:pt x="1173310" y="195580"/>
                    <a:pt x="1161880" y="18796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9" name="TextBox 19"/>
          <p:cNvSpPr txBox="1"/>
          <p:nvPr/>
        </p:nvSpPr>
        <p:spPr>
          <a:xfrm>
            <a:off x="2256389" y="3620789"/>
            <a:ext cx="6841626" cy="959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r>
              <a:rPr lang="en-US" sz="6000" b="1" u="none" spc="-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1723" y="4862533"/>
            <a:ext cx="6841626" cy="436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3691"/>
              </a:lnSpc>
              <a:spcBef>
                <a:spcPct val="0"/>
              </a:spcBef>
              <a:defRPr sz="2599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Краткое</a:t>
            </a:r>
            <a:r>
              <a:rPr lang="en-US" dirty="0"/>
              <a:t> </a:t>
            </a:r>
            <a:r>
              <a:rPr lang="en-US" dirty="0" err="1"/>
              <a:t>описание</a:t>
            </a:r>
            <a:endParaRPr lang="en-US" dirty="0"/>
          </a:p>
        </p:txBody>
      </p:sp>
      <p:grpSp>
        <p:nvGrpSpPr>
          <p:cNvPr id="21" name="Group 21"/>
          <p:cNvGrpSpPr/>
          <p:nvPr/>
        </p:nvGrpSpPr>
        <p:grpSpPr>
          <a:xfrm>
            <a:off x="1028700" y="3996041"/>
            <a:ext cx="509507" cy="185402"/>
            <a:chOff x="0" y="0"/>
            <a:chExt cx="1179660" cy="429260"/>
          </a:xfrm>
          <a:solidFill>
            <a:srgbClr val="C00000"/>
          </a:solidFill>
        </p:grpSpPr>
        <p:sp>
          <p:nvSpPr>
            <p:cNvPr id="22" name="Freeform 22"/>
            <p:cNvSpPr/>
            <p:nvPr/>
          </p:nvSpPr>
          <p:spPr>
            <a:xfrm>
              <a:off x="0" y="-5080"/>
              <a:ext cx="1179660" cy="434340"/>
            </a:xfrm>
            <a:custGeom>
              <a:avLst/>
              <a:gdLst/>
              <a:ahLst/>
              <a:cxnLst/>
              <a:rect l="l" t="t" r="r" b="b"/>
              <a:pathLst>
                <a:path w="1179660" h="434340">
                  <a:moveTo>
                    <a:pt x="1161880" y="187960"/>
                  </a:moveTo>
                  <a:lnTo>
                    <a:pt x="900260" y="11430"/>
                  </a:lnTo>
                  <a:cubicBezTo>
                    <a:pt x="882480" y="0"/>
                    <a:pt x="859620" y="3810"/>
                    <a:pt x="846920" y="21590"/>
                  </a:cubicBezTo>
                  <a:cubicBezTo>
                    <a:pt x="835490" y="39370"/>
                    <a:pt x="839300" y="62230"/>
                    <a:pt x="857080" y="74930"/>
                  </a:cubicBezTo>
                  <a:lnTo>
                    <a:pt x="101583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015830" y="257810"/>
                  </a:lnTo>
                  <a:lnTo>
                    <a:pt x="857080" y="364490"/>
                  </a:lnTo>
                  <a:cubicBezTo>
                    <a:pt x="839300" y="375920"/>
                    <a:pt x="835490" y="400050"/>
                    <a:pt x="846920" y="417830"/>
                  </a:cubicBezTo>
                  <a:cubicBezTo>
                    <a:pt x="854540" y="429260"/>
                    <a:pt x="865970" y="434340"/>
                    <a:pt x="878670" y="434340"/>
                  </a:cubicBezTo>
                  <a:cubicBezTo>
                    <a:pt x="886290" y="434340"/>
                    <a:pt x="893910" y="431800"/>
                    <a:pt x="900260" y="427990"/>
                  </a:cubicBezTo>
                  <a:lnTo>
                    <a:pt x="1163150" y="251460"/>
                  </a:lnTo>
                  <a:cubicBezTo>
                    <a:pt x="1173310" y="243840"/>
                    <a:pt x="1179660" y="232410"/>
                    <a:pt x="1179660" y="219710"/>
                  </a:cubicBezTo>
                  <a:cubicBezTo>
                    <a:pt x="1179660" y="207010"/>
                    <a:pt x="1173310" y="195580"/>
                    <a:pt x="1161880" y="18796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4" name="TextBox 24"/>
          <p:cNvSpPr txBox="1"/>
          <p:nvPr/>
        </p:nvSpPr>
        <p:spPr>
          <a:xfrm>
            <a:off x="2256389" y="6307183"/>
            <a:ext cx="6841626" cy="959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r>
              <a:rPr lang="en-US" sz="6000" b="1" u="none" spc="-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16668" y="7523046"/>
            <a:ext cx="6841626" cy="436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91"/>
              </a:lnSpc>
              <a:spcBef>
                <a:spcPct val="0"/>
              </a:spcBef>
            </a:pPr>
            <a:r>
              <a:rPr lang="en-US" sz="2599" dirty="0" err="1">
                <a:latin typeface="Arial" panose="020B0604020202020204" pitchFamily="34" charset="0"/>
                <a:cs typeface="Arial" panose="020B0604020202020204" pitchFamily="34" charset="0"/>
              </a:rPr>
              <a:t>Краткое</a:t>
            </a:r>
            <a:r>
              <a:rPr lang="en-US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99" dirty="0" err="1"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endParaRPr lang="en-US" sz="25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1028700" y="6682435"/>
            <a:ext cx="509507" cy="185402"/>
            <a:chOff x="0" y="0"/>
            <a:chExt cx="1179660" cy="429260"/>
          </a:xfrm>
          <a:solidFill>
            <a:srgbClr val="C00000"/>
          </a:solidFill>
        </p:grpSpPr>
        <p:sp>
          <p:nvSpPr>
            <p:cNvPr id="27" name="Freeform 27"/>
            <p:cNvSpPr/>
            <p:nvPr/>
          </p:nvSpPr>
          <p:spPr>
            <a:xfrm>
              <a:off x="0" y="-5080"/>
              <a:ext cx="1179660" cy="434340"/>
            </a:xfrm>
            <a:custGeom>
              <a:avLst/>
              <a:gdLst/>
              <a:ahLst/>
              <a:cxnLst/>
              <a:rect l="l" t="t" r="r" b="b"/>
              <a:pathLst>
                <a:path w="1179660" h="434340">
                  <a:moveTo>
                    <a:pt x="1161880" y="187960"/>
                  </a:moveTo>
                  <a:lnTo>
                    <a:pt x="900260" y="11430"/>
                  </a:lnTo>
                  <a:cubicBezTo>
                    <a:pt x="882480" y="0"/>
                    <a:pt x="859620" y="3810"/>
                    <a:pt x="846920" y="21590"/>
                  </a:cubicBezTo>
                  <a:cubicBezTo>
                    <a:pt x="835490" y="39370"/>
                    <a:pt x="839300" y="62230"/>
                    <a:pt x="857080" y="74930"/>
                  </a:cubicBezTo>
                  <a:lnTo>
                    <a:pt x="101583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015830" y="257810"/>
                  </a:lnTo>
                  <a:lnTo>
                    <a:pt x="857080" y="364490"/>
                  </a:lnTo>
                  <a:cubicBezTo>
                    <a:pt x="839300" y="375920"/>
                    <a:pt x="835490" y="400050"/>
                    <a:pt x="846920" y="417830"/>
                  </a:cubicBezTo>
                  <a:cubicBezTo>
                    <a:pt x="854540" y="429260"/>
                    <a:pt x="865970" y="434340"/>
                    <a:pt x="878670" y="434340"/>
                  </a:cubicBezTo>
                  <a:cubicBezTo>
                    <a:pt x="886290" y="434340"/>
                    <a:pt x="893910" y="431800"/>
                    <a:pt x="900260" y="427990"/>
                  </a:cubicBezTo>
                  <a:lnTo>
                    <a:pt x="1163150" y="251460"/>
                  </a:lnTo>
                  <a:cubicBezTo>
                    <a:pt x="1173310" y="243840"/>
                    <a:pt x="1179660" y="232410"/>
                    <a:pt x="1179660" y="219710"/>
                  </a:cubicBezTo>
                  <a:cubicBezTo>
                    <a:pt x="1179660" y="207010"/>
                    <a:pt x="1173310" y="195580"/>
                    <a:pt x="1161880" y="18796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9235508"/>
            <a:ext cx="2803137" cy="64997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3B2E549-830E-41F1-9447-385A5AB76966}"/>
              </a:ext>
            </a:extLst>
          </p:cNvPr>
          <p:cNvSpPr txBox="1"/>
          <p:nvPr/>
        </p:nvSpPr>
        <p:spPr>
          <a:xfrm>
            <a:off x="5780611" y="4060337"/>
            <a:ext cx="60304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chemeClr val="bg1">
                    <a:lumMod val="50000"/>
                  </a:schemeClr>
                </a:solidFill>
              </a:rPr>
              <a:t>Не обязательный слайд. Оставьте его только в том случае, если есть что сказать, что не было упомянуто на </a:t>
            </a:r>
            <a:r>
              <a:rPr lang="ru-RU" sz="3600" i="1" dirty="0" err="1">
                <a:solidFill>
                  <a:schemeClr val="bg1">
                    <a:lumMod val="50000"/>
                  </a:schemeClr>
                </a:solidFill>
              </a:rPr>
              <a:t>предудщих</a:t>
            </a:r>
            <a:r>
              <a:rPr lang="ru-RU" sz="3600" i="1" dirty="0">
                <a:solidFill>
                  <a:schemeClr val="bg1">
                    <a:lumMod val="50000"/>
                  </a:schemeClr>
                </a:solidFill>
              </a:rPr>
              <a:t> слайдах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8396132" y="9483972"/>
            <a:ext cx="1495736" cy="803028"/>
            <a:chOff x="0" y="0"/>
            <a:chExt cx="2354580" cy="1264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264123"/>
            </a:xfrm>
            <a:custGeom>
              <a:avLst/>
              <a:gdLst/>
              <a:ahLst/>
              <a:cxnLst/>
              <a:rect l="l" t="t" r="r" b="b"/>
              <a:pathLst>
                <a:path w="2353310" h="1264123">
                  <a:moveTo>
                    <a:pt x="784860" y="1196813"/>
                  </a:moveTo>
                  <a:cubicBezTo>
                    <a:pt x="905510" y="1237453"/>
                    <a:pt x="1042670" y="1264123"/>
                    <a:pt x="1177290" y="1264123"/>
                  </a:cubicBezTo>
                  <a:cubicBezTo>
                    <a:pt x="1311910" y="1264123"/>
                    <a:pt x="1441450" y="1241263"/>
                    <a:pt x="1560830" y="1200623"/>
                  </a:cubicBezTo>
                  <a:cubicBezTo>
                    <a:pt x="1563370" y="1199353"/>
                    <a:pt x="1565910" y="1199353"/>
                    <a:pt x="1568450" y="1198083"/>
                  </a:cubicBezTo>
                  <a:cubicBezTo>
                    <a:pt x="2016760" y="1035523"/>
                    <a:pt x="2346960" y="606263"/>
                    <a:pt x="2353310" y="10955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9516"/>
                  </a:lnTo>
                  <a:cubicBezTo>
                    <a:pt x="6350" y="608803"/>
                    <a:pt x="331470" y="1038063"/>
                    <a:pt x="784860" y="1196813"/>
                  </a:cubicBezTo>
                  <a:close/>
                </a:path>
              </a:pathLst>
            </a:custGeom>
            <a:solidFill>
              <a:srgbClr val="EF5D5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9004563" y="9805808"/>
            <a:ext cx="278873" cy="4382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529011"/>
            <a:ext cx="6692976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40"/>
              </a:lnSpc>
            </a:pPr>
            <a:r>
              <a:rPr lang="ru-RU" sz="8000" b="1" dirty="0">
                <a:solidFill>
                  <a:srgbClr val="ECF2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Подведем итоги</a:t>
            </a:r>
            <a:endParaRPr lang="en-US" sz="8000" b="1" dirty="0">
              <a:solidFill>
                <a:srgbClr val="ECF2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028700" y="4419579"/>
            <a:ext cx="4345119" cy="4818348"/>
            <a:chOff x="0" y="0"/>
            <a:chExt cx="5793492" cy="642446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3198" y="716446"/>
              <a:ext cx="5507096" cy="570801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330924"/>
              <a:ext cx="5793492" cy="5532785"/>
            </a:xfrm>
            <a:prstGeom prst="rect">
              <a:avLst/>
            </a:prstGeom>
          </p:spPr>
        </p:pic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143198" y="2034211"/>
              <a:ext cx="490720" cy="490720"/>
              <a:chOff x="0" y="0"/>
              <a:chExt cx="1708150" cy="170815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EF5D50"/>
              </a:solidFill>
            </p:spPr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4632751" y="6120827"/>
              <a:ext cx="303637" cy="303637"/>
              <a:chOff x="1371600" y="6705600"/>
              <a:chExt cx="10972800" cy="1097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EF5D50"/>
              </a:solidFill>
            </p:spPr>
          </p:sp>
        </p:grpSp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301827" y="0"/>
              <a:ext cx="330924" cy="330924"/>
            </a:xfrm>
            <a:prstGeom prst="rect">
              <a:avLst/>
            </a:prstGeom>
          </p:spPr>
        </p:pic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9374945"/>
            <a:ext cx="2803137" cy="649977"/>
          </a:xfrm>
          <a:prstGeom prst="rect">
            <a:avLst/>
          </a:prstGeom>
        </p:spPr>
      </p:pic>
      <p:sp>
        <p:nvSpPr>
          <p:cNvPr id="32" name="TextBox 8">
            <a:extLst>
              <a:ext uri="{FF2B5EF4-FFF2-40B4-BE49-F238E27FC236}">
                <a16:creationId xmlns:a16="http://schemas.microsoft.com/office/drawing/2014/main" id="{4497A0EA-B235-4532-B71B-ED98A27E8633}"/>
              </a:ext>
            </a:extLst>
          </p:cNvPr>
          <p:cNvSpPr txBox="1"/>
          <p:nvPr/>
        </p:nvSpPr>
        <p:spPr>
          <a:xfrm>
            <a:off x="9296399" y="1166277"/>
            <a:ext cx="8763001" cy="925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r>
              <a:rPr lang="en-US" sz="6000" b="1" u="none" spc="-60" dirty="0">
                <a:solidFill>
                  <a:srgbClr val="ECF2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ru-RU" sz="6000" b="1" u="none" spc="-60" dirty="0">
                <a:solidFill>
                  <a:srgbClr val="ECF2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ЗАГОЛОВОК ИДЕИ</a:t>
            </a:r>
            <a:endParaRPr lang="en-US" sz="6000" b="1" u="none" spc="-60" dirty="0">
              <a:solidFill>
                <a:srgbClr val="ECF2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686D803B-03BD-471D-BF11-6239AD149382}"/>
              </a:ext>
            </a:extLst>
          </p:cNvPr>
          <p:cNvSpPr txBox="1"/>
          <p:nvPr/>
        </p:nvSpPr>
        <p:spPr>
          <a:xfrm>
            <a:off x="10699552" y="2115255"/>
            <a:ext cx="6841626" cy="43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91"/>
              </a:lnSpc>
              <a:spcBef>
                <a:spcPct val="0"/>
              </a:spcBef>
            </a:pPr>
            <a:r>
              <a:rPr lang="ru-RU" sz="2599" dirty="0">
                <a:solidFill>
                  <a:srgbClr val="ECF2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описание</a:t>
            </a:r>
            <a:endParaRPr lang="en-US" sz="2599" dirty="0">
              <a:solidFill>
                <a:srgbClr val="ECF2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10">
            <a:extLst>
              <a:ext uri="{FF2B5EF4-FFF2-40B4-BE49-F238E27FC236}">
                <a16:creationId xmlns:a16="http://schemas.microsoft.com/office/drawing/2014/main" id="{7EB459B7-CC51-4AC8-B51A-AC1E736ED4C3}"/>
              </a:ext>
            </a:extLst>
          </p:cNvPr>
          <p:cNvGrpSpPr/>
          <p:nvPr/>
        </p:nvGrpSpPr>
        <p:grpSpPr>
          <a:xfrm>
            <a:off x="8229600" y="1551010"/>
            <a:ext cx="509507" cy="187596"/>
            <a:chOff x="0" y="-5080"/>
            <a:chExt cx="1179660" cy="434340"/>
          </a:xfrm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7736178D-C180-44C6-84FF-B8FD1A84CE94}"/>
                </a:ext>
              </a:extLst>
            </p:cNvPr>
            <p:cNvSpPr/>
            <p:nvPr/>
          </p:nvSpPr>
          <p:spPr>
            <a:xfrm>
              <a:off x="0" y="-5080"/>
              <a:ext cx="1179660" cy="434340"/>
            </a:xfrm>
            <a:custGeom>
              <a:avLst/>
              <a:gdLst/>
              <a:ahLst/>
              <a:cxnLst/>
              <a:rect l="l" t="t" r="r" b="b"/>
              <a:pathLst>
                <a:path w="1179660" h="434340">
                  <a:moveTo>
                    <a:pt x="1161880" y="187960"/>
                  </a:moveTo>
                  <a:lnTo>
                    <a:pt x="900260" y="11430"/>
                  </a:lnTo>
                  <a:cubicBezTo>
                    <a:pt x="882480" y="0"/>
                    <a:pt x="859620" y="3810"/>
                    <a:pt x="846920" y="21590"/>
                  </a:cubicBezTo>
                  <a:cubicBezTo>
                    <a:pt x="835490" y="39370"/>
                    <a:pt x="839300" y="62230"/>
                    <a:pt x="857080" y="74930"/>
                  </a:cubicBezTo>
                  <a:lnTo>
                    <a:pt x="101583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015830" y="257810"/>
                  </a:lnTo>
                  <a:lnTo>
                    <a:pt x="857080" y="364490"/>
                  </a:lnTo>
                  <a:cubicBezTo>
                    <a:pt x="839300" y="375920"/>
                    <a:pt x="835490" y="400050"/>
                    <a:pt x="846920" y="417830"/>
                  </a:cubicBezTo>
                  <a:cubicBezTo>
                    <a:pt x="854540" y="429260"/>
                    <a:pt x="865970" y="434340"/>
                    <a:pt x="878670" y="434340"/>
                  </a:cubicBezTo>
                  <a:cubicBezTo>
                    <a:pt x="886290" y="434340"/>
                    <a:pt x="893910" y="431800"/>
                    <a:pt x="900260" y="427990"/>
                  </a:cubicBezTo>
                  <a:lnTo>
                    <a:pt x="1163150" y="251460"/>
                  </a:lnTo>
                  <a:cubicBezTo>
                    <a:pt x="1173310" y="243840"/>
                    <a:pt x="1179660" y="232410"/>
                    <a:pt x="1179660" y="219710"/>
                  </a:cubicBezTo>
                  <a:cubicBezTo>
                    <a:pt x="1179660" y="207010"/>
                    <a:pt x="1173310" y="195580"/>
                    <a:pt x="1161880" y="187960"/>
                  </a:cubicBezTo>
                  <a:close/>
                </a:path>
              </a:pathLst>
            </a:custGeom>
            <a:solidFill>
              <a:srgbClr val="ECF2FE"/>
            </a:solidFill>
          </p:spPr>
        </p:sp>
      </p:grpSp>
      <p:sp>
        <p:nvSpPr>
          <p:cNvPr id="39" name="TextBox 13">
            <a:extLst>
              <a:ext uri="{FF2B5EF4-FFF2-40B4-BE49-F238E27FC236}">
                <a16:creationId xmlns:a16="http://schemas.microsoft.com/office/drawing/2014/main" id="{F812A1F8-4A39-4050-AF78-6AFDB163FCF8}"/>
              </a:ext>
            </a:extLst>
          </p:cNvPr>
          <p:cNvSpPr txBox="1"/>
          <p:nvPr/>
        </p:nvSpPr>
        <p:spPr>
          <a:xfrm>
            <a:off x="9296399" y="4293307"/>
            <a:ext cx="8610601" cy="925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r>
              <a:rPr lang="en-US" sz="6000" b="1" u="none" spc="-60" dirty="0">
                <a:solidFill>
                  <a:srgbClr val="ECF2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ru-RU" sz="6000" b="1" u="none" spc="-60" dirty="0">
                <a:solidFill>
                  <a:srgbClr val="ECF2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ЗАГОЛОВОК ИДЕИ</a:t>
            </a:r>
            <a:endParaRPr lang="en-US" sz="6000" b="1" u="none" spc="-60" dirty="0">
              <a:solidFill>
                <a:srgbClr val="ECF2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021FB409-0F82-42A9-AC9C-077BC3113E37}"/>
              </a:ext>
            </a:extLst>
          </p:cNvPr>
          <p:cNvSpPr txBox="1"/>
          <p:nvPr/>
        </p:nvSpPr>
        <p:spPr>
          <a:xfrm>
            <a:off x="10699552" y="5242285"/>
            <a:ext cx="6841626" cy="43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91"/>
              </a:lnSpc>
              <a:spcBef>
                <a:spcPct val="0"/>
              </a:spcBef>
            </a:pPr>
            <a:r>
              <a:rPr lang="ru-RU" sz="2599" dirty="0">
                <a:solidFill>
                  <a:srgbClr val="ECF2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описание</a:t>
            </a:r>
            <a:endParaRPr lang="en-US" sz="2599" dirty="0">
              <a:solidFill>
                <a:srgbClr val="ECF2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C940CD34-23EB-41AC-8E65-15BBA20143EE}"/>
              </a:ext>
            </a:extLst>
          </p:cNvPr>
          <p:cNvGrpSpPr/>
          <p:nvPr/>
        </p:nvGrpSpPr>
        <p:grpSpPr>
          <a:xfrm>
            <a:off x="8229600" y="4678040"/>
            <a:ext cx="509507" cy="187596"/>
            <a:chOff x="0" y="-5080"/>
            <a:chExt cx="1179660" cy="434340"/>
          </a:xfrm>
        </p:grpSpPr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CB625B7D-5FF2-4870-BA80-78B33B900709}"/>
                </a:ext>
              </a:extLst>
            </p:cNvPr>
            <p:cNvSpPr/>
            <p:nvPr/>
          </p:nvSpPr>
          <p:spPr>
            <a:xfrm>
              <a:off x="0" y="-5080"/>
              <a:ext cx="1179660" cy="434340"/>
            </a:xfrm>
            <a:custGeom>
              <a:avLst/>
              <a:gdLst/>
              <a:ahLst/>
              <a:cxnLst/>
              <a:rect l="l" t="t" r="r" b="b"/>
              <a:pathLst>
                <a:path w="1179660" h="434340">
                  <a:moveTo>
                    <a:pt x="1161880" y="187960"/>
                  </a:moveTo>
                  <a:lnTo>
                    <a:pt x="900260" y="11430"/>
                  </a:lnTo>
                  <a:cubicBezTo>
                    <a:pt x="882480" y="0"/>
                    <a:pt x="859620" y="3810"/>
                    <a:pt x="846920" y="21590"/>
                  </a:cubicBezTo>
                  <a:cubicBezTo>
                    <a:pt x="835490" y="39370"/>
                    <a:pt x="839300" y="62230"/>
                    <a:pt x="857080" y="74930"/>
                  </a:cubicBezTo>
                  <a:lnTo>
                    <a:pt x="101583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015830" y="257810"/>
                  </a:lnTo>
                  <a:lnTo>
                    <a:pt x="857080" y="364490"/>
                  </a:lnTo>
                  <a:cubicBezTo>
                    <a:pt x="839300" y="375920"/>
                    <a:pt x="835490" y="400050"/>
                    <a:pt x="846920" y="417830"/>
                  </a:cubicBezTo>
                  <a:cubicBezTo>
                    <a:pt x="854540" y="429260"/>
                    <a:pt x="865970" y="434340"/>
                    <a:pt x="878670" y="434340"/>
                  </a:cubicBezTo>
                  <a:cubicBezTo>
                    <a:pt x="886290" y="434340"/>
                    <a:pt x="893910" y="431800"/>
                    <a:pt x="900260" y="427990"/>
                  </a:cubicBezTo>
                  <a:lnTo>
                    <a:pt x="1163150" y="251460"/>
                  </a:lnTo>
                  <a:cubicBezTo>
                    <a:pt x="1173310" y="243840"/>
                    <a:pt x="1179660" y="232410"/>
                    <a:pt x="1179660" y="219710"/>
                  </a:cubicBezTo>
                  <a:cubicBezTo>
                    <a:pt x="1179660" y="207010"/>
                    <a:pt x="1173310" y="195580"/>
                    <a:pt x="1161880" y="187960"/>
                  </a:cubicBezTo>
                  <a:close/>
                </a:path>
              </a:pathLst>
            </a:custGeom>
            <a:solidFill>
              <a:srgbClr val="ECF2FE"/>
            </a:solidFill>
          </p:spPr>
        </p:sp>
      </p:grpSp>
      <p:sp>
        <p:nvSpPr>
          <p:cNvPr id="46" name="TextBox 18">
            <a:extLst>
              <a:ext uri="{FF2B5EF4-FFF2-40B4-BE49-F238E27FC236}">
                <a16:creationId xmlns:a16="http://schemas.microsoft.com/office/drawing/2014/main" id="{83CD52E0-0FFE-4587-992A-83F663A71ACC}"/>
              </a:ext>
            </a:extLst>
          </p:cNvPr>
          <p:cNvSpPr txBox="1"/>
          <p:nvPr/>
        </p:nvSpPr>
        <p:spPr>
          <a:xfrm>
            <a:off x="9296399" y="7420337"/>
            <a:ext cx="8763001" cy="925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r>
              <a:rPr lang="en-US" sz="6000" b="1" u="none" spc="-60" dirty="0">
                <a:solidFill>
                  <a:srgbClr val="ECF2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ru-RU" sz="6000" b="1" u="none" spc="-60" dirty="0">
                <a:solidFill>
                  <a:srgbClr val="ECF2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ЗАГОЛОВОК ИДЕИ</a:t>
            </a:r>
            <a:endParaRPr lang="en-US" sz="6000" b="1" u="none" spc="-60" dirty="0">
              <a:solidFill>
                <a:srgbClr val="ECF2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20">
            <a:extLst>
              <a:ext uri="{FF2B5EF4-FFF2-40B4-BE49-F238E27FC236}">
                <a16:creationId xmlns:a16="http://schemas.microsoft.com/office/drawing/2014/main" id="{F5A29092-E675-40A4-921D-8F6DB34657A8}"/>
              </a:ext>
            </a:extLst>
          </p:cNvPr>
          <p:cNvGrpSpPr/>
          <p:nvPr/>
        </p:nvGrpSpPr>
        <p:grpSpPr>
          <a:xfrm>
            <a:off x="8229600" y="7805070"/>
            <a:ext cx="509507" cy="187596"/>
            <a:chOff x="0" y="-5080"/>
            <a:chExt cx="1179660" cy="434340"/>
          </a:xfrm>
        </p:grpSpPr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C6F72471-E7E7-4FD2-ABB8-A2148D8EA080}"/>
                </a:ext>
              </a:extLst>
            </p:cNvPr>
            <p:cNvSpPr/>
            <p:nvPr/>
          </p:nvSpPr>
          <p:spPr>
            <a:xfrm>
              <a:off x="0" y="-5080"/>
              <a:ext cx="1179660" cy="434340"/>
            </a:xfrm>
            <a:custGeom>
              <a:avLst/>
              <a:gdLst/>
              <a:ahLst/>
              <a:cxnLst/>
              <a:rect l="l" t="t" r="r" b="b"/>
              <a:pathLst>
                <a:path w="1179660" h="434340">
                  <a:moveTo>
                    <a:pt x="1161880" y="187960"/>
                  </a:moveTo>
                  <a:lnTo>
                    <a:pt x="900260" y="11430"/>
                  </a:lnTo>
                  <a:cubicBezTo>
                    <a:pt x="882480" y="0"/>
                    <a:pt x="859620" y="3810"/>
                    <a:pt x="846920" y="21590"/>
                  </a:cubicBezTo>
                  <a:cubicBezTo>
                    <a:pt x="835490" y="39370"/>
                    <a:pt x="839300" y="62230"/>
                    <a:pt x="857080" y="74930"/>
                  </a:cubicBezTo>
                  <a:lnTo>
                    <a:pt x="101583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015830" y="257810"/>
                  </a:lnTo>
                  <a:lnTo>
                    <a:pt x="857080" y="364490"/>
                  </a:lnTo>
                  <a:cubicBezTo>
                    <a:pt x="839300" y="375920"/>
                    <a:pt x="835490" y="400050"/>
                    <a:pt x="846920" y="417830"/>
                  </a:cubicBezTo>
                  <a:cubicBezTo>
                    <a:pt x="854540" y="429260"/>
                    <a:pt x="865970" y="434340"/>
                    <a:pt x="878670" y="434340"/>
                  </a:cubicBezTo>
                  <a:cubicBezTo>
                    <a:pt x="886290" y="434340"/>
                    <a:pt x="893910" y="431800"/>
                    <a:pt x="900260" y="427990"/>
                  </a:cubicBezTo>
                  <a:lnTo>
                    <a:pt x="1163150" y="251460"/>
                  </a:lnTo>
                  <a:cubicBezTo>
                    <a:pt x="1173310" y="243840"/>
                    <a:pt x="1179660" y="232410"/>
                    <a:pt x="1179660" y="219710"/>
                  </a:cubicBezTo>
                  <a:cubicBezTo>
                    <a:pt x="1179660" y="207010"/>
                    <a:pt x="1173310" y="195580"/>
                    <a:pt x="1161880" y="187960"/>
                  </a:cubicBezTo>
                  <a:close/>
                </a:path>
              </a:pathLst>
            </a:custGeom>
            <a:solidFill>
              <a:srgbClr val="ECF2FE"/>
            </a:solidFill>
          </p:spPr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C4E2C7C-09F7-4919-B7E7-AC42AB2AEEF4}"/>
              </a:ext>
            </a:extLst>
          </p:cNvPr>
          <p:cNvSpPr/>
          <p:nvPr/>
        </p:nvSpPr>
        <p:spPr>
          <a:xfrm>
            <a:off x="10699552" y="8369315"/>
            <a:ext cx="7512248" cy="43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91"/>
              </a:lnSpc>
              <a:spcBef>
                <a:spcPct val="0"/>
              </a:spcBef>
            </a:pPr>
            <a:r>
              <a:rPr lang="ru-RU" sz="2599" dirty="0">
                <a:solidFill>
                  <a:srgbClr val="ECF2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описание</a:t>
            </a:r>
            <a:endParaRPr lang="en-US" sz="2599" dirty="0">
              <a:solidFill>
                <a:srgbClr val="ECF2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9235508"/>
            <a:ext cx="2803137" cy="6499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84442" y="1111159"/>
            <a:ext cx="13898408" cy="965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063"/>
              </a:lnSpc>
              <a:spcBef>
                <a:spcPct val="0"/>
              </a:spcBef>
            </a:pPr>
            <a:r>
              <a:rPr lang="ru-RU" sz="63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купить книгу?</a:t>
            </a:r>
            <a:endParaRPr lang="en-US" sz="6399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8200" y="2933700"/>
            <a:ext cx="8229600" cy="5402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031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31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версия: </a:t>
            </a:r>
            <a:r>
              <a:rPr lang="ru-RU" sz="3199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будет предоставлена Проектной Ассоциацией</a:t>
            </a:r>
          </a:p>
          <a:p>
            <a:pPr marL="0" lvl="0" indent="0">
              <a:lnSpc>
                <a:spcPts val="4031"/>
              </a:lnSpc>
              <a:spcBef>
                <a:spcPts val="200"/>
              </a:spcBef>
              <a:spcAft>
                <a:spcPts val="200"/>
              </a:spcAft>
            </a:pPr>
            <a:endParaRPr lang="ru-RU" sz="31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4031"/>
              </a:lnSpc>
              <a:spcBef>
                <a:spcPts val="200"/>
              </a:spcBef>
              <a:spcAft>
                <a:spcPts val="200"/>
              </a:spcAft>
            </a:pPr>
            <a:endParaRPr lang="ru-RU" sz="31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31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31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Аудио версия: </a:t>
            </a:r>
            <a:r>
              <a:rPr lang="ru-RU" sz="3199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будет предоставлена Проектной Ассоциацией</a:t>
            </a:r>
          </a:p>
          <a:p>
            <a:pPr marL="0" lvl="0" indent="0">
              <a:lnSpc>
                <a:spcPts val="4031"/>
              </a:lnSpc>
              <a:spcBef>
                <a:spcPts val="200"/>
              </a:spcBef>
              <a:spcAft>
                <a:spcPts val="200"/>
              </a:spcAft>
            </a:pPr>
            <a:endParaRPr lang="ru-RU" sz="31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4031"/>
              </a:lnSpc>
              <a:spcBef>
                <a:spcPts val="200"/>
              </a:spcBef>
              <a:spcAft>
                <a:spcPts val="200"/>
              </a:spcAft>
            </a:pPr>
            <a:endParaRPr lang="ru-RU" sz="31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31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31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Бумажная версия: </a:t>
            </a:r>
            <a:r>
              <a:rPr lang="ru-RU" sz="3199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будет предоставлена Проектной Ассоциацией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501846-0827-49FB-8D40-6EDFEDC71162}"/>
              </a:ext>
            </a:extLst>
          </p:cNvPr>
          <p:cNvSpPr/>
          <p:nvPr/>
        </p:nvSpPr>
        <p:spPr>
          <a:xfrm>
            <a:off x="12268200" y="1594080"/>
            <a:ext cx="5334000" cy="7740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ФОТО ОБЛОЖКИ КНИГИ В ХОРОШЕМ КАЧЕСТВЕ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1EE10F7-3173-45A6-B2D6-41F4FC7644D8}"/>
              </a:ext>
            </a:extLst>
          </p:cNvPr>
          <p:cNvSpPr/>
          <p:nvPr/>
        </p:nvSpPr>
        <p:spPr>
          <a:xfrm>
            <a:off x="9637295" y="2476500"/>
            <a:ext cx="2133600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QR-</a:t>
            </a:r>
            <a:r>
              <a:rPr lang="ru-RU" sz="2800" dirty="0"/>
              <a:t>код на ссылку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C0711A0-C814-4E52-BFF5-7C606E6FE84E}"/>
              </a:ext>
            </a:extLst>
          </p:cNvPr>
          <p:cNvSpPr/>
          <p:nvPr/>
        </p:nvSpPr>
        <p:spPr>
          <a:xfrm>
            <a:off x="9637295" y="4731742"/>
            <a:ext cx="2133600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QR-</a:t>
            </a:r>
            <a:r>
              <a:rPr lang="ru-RU" sz="2800" dirty="0"/>
              <a:t>код на ссылку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F623EE9-10E1-4E1C-86EB-51BDBF7219DC}"/>
              </a:ext>
            </a:extLst>
          </p:cNvPr>
          <p:cNvSpPr/>
          <p:nvPr/>
        </p:nvSpPr>
        <p:spPr>
          <a:xfrm>
            <a:off x="9637295" y="6986983"/>
            <a:ext cx="2133600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QR-</a:t>
            </a:r>
            <a:r>
              <a:rPr lang="ru-RU" sz="2800" dirty="0"/>
              <a:t>код на ссылку</a:t>
            </a:r>
          </a:p>
        </p:txBody>
      </p:sp>
    </p:spTree>
    <p:extLst>
      <p:ext uri="{BB962C8B-B14F-4D97-AF65-F5344CB8AC3E}">
        <p14:creationId xmlns:p14="http://schemas.microsoft.com/office/powerpoint/2010/main" val="211527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9235508"/>
            <a:ext cx="2803137" cy="6499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84442" y="1111159"/>
            <a:ext cx="13898408" cy="965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063"/>
              </a:lnSpc>
              <a:spcBef>
                <a:spcPct val="0"/>
              </a:spcBef>
            </a:pPr>
            <a:r>
              <a:rPr lang="en-US" sz="6399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en-US" sz="6399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20625" y="5959756"/>
            <a:ext cx="3238675" cy="33568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69014" y="5959756"/>
            <a:ext cx="2876706" cy="3275752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D2A4BEAB-0D3A-478B-B8C3-D9C20DA3D537}"/>
              </a:ext>
            </a:extLst>
          </p:cNvPr>
          <p:cNvSpPr txBox="1"/>
          <p:nvPr/>
        </p:nvSpPr>
        <p:spPr>
          <a:xfrm>
            <a:off x="1284442" y="2784645"/>
            <a:ext cx="13898408" cy="478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31"/>
              </a:lnSpc>
              <a:spcBef>
                <a:spcPct val="0"/>
              </a:spcBef>
            </a:pPr>
            <a:r>
              <a:rPr lang="en-US" sz="31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  <a:r>
              <a:rPr lang="ru-RU" sz="31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xxx@xxxx.xx</a:t>
            </a:r>
            <a:endParaRPr lang="en-US" sz="31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EFA8241-E917-4B61-B6A1-BC44D0D8C3B0}"/>
              </a:ext>
            </a:extLst>
          </p:cNvPr>
          <p:cNvSpPr txBox="1"/>
          <p:nvPr/>
        </p:nvSpPr>
        <p:spPr>
          <a:xfrm>
            <a:off x="1284442" y="5143500"/>
            <a:ext cx="7086600" cy="991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031"/>
              </a:lnSpc>
              <a:spcBef>
                <a:spcPct val="0"/>
              </a:spcBef>
            </a:pPr>
            <a:r>
              <a:rPr lang="en-US" sz="31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</a:p>
          <a:p>
            <a:pPr marL="0" lvl="0" indent="0">
              <a:lnSpc>
                <a:spcPts val="4031"/>
              </a:lnSpc>
              <a:spcBef>
                <a:spcPct val="0"/>
              </a:spcBef>
            </a:pPr>
            <a:r>
              <a:rPr lang="en-US" sz="31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+7-xxx-xxx-xx-xx</a:t>
            </a: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698078F8-AF66-459E-9ADF-00C9CDB971FB}"/>
              </a:ext>
            </a:extLst>
          </p:cNvPr>
          <p:cNvGrpSpPr>
            <a:grpSpLocks noChangeAspect="1"/>
          </p:cNvGrpSpPr>
          <p:nvPr/>
        </p:nvGrpSpPr>
        <p:grpSpPr>
          <a:xfrm>
            <a:off x="8269377" y="1111159"/>
            <a:ext cx="5727185" cy="7624997"/>
            <a:chOff x="0" y="0"/>
            <a:chExt cx="3663950" cy="4878070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CC4F6BD-8734-469A-B0AF-2AAB3F7FFD40}"/>
                </a:ext>
              </a:extLst>
            </p:cNvPr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5"/>
              <a:stretch>
                <a:fillRect l="866" t="-632" r="866" b="-632"/>
              </a:stretch>
            </a:blipFill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798E88EC-3779-499B-81DC-9EA635E68A77}"/>
                </a:ext>
              </a:extLst>
            </p:cNvPr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8396132" y="9483972"/>
            <a:ext cx="1495736" cy="803028"/>
            <a:chOff x="0" y="0"/>
            <a:chExt cx="2354580" cy="1264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264123"/>
            </a:xfrm>
            <a:custGeom>
              <a:avLst/>
              <a:gdLst/>
              <a:ahLst/>
              <a:cxnLst/>
              <a:rect l="l" t="t" r="r" b="b"/>
              <a:pathLst>
                <a:path w="2353310" h="1264123">
                  <a:moveTo>
                    <a:pt x="784860" y="1196813"/>
                  </a:moveTo>
                  <a:cubicBezTo>
                    <a:pt x="905510" y="1237453"/>
                    <a:pt x="1042670" y="1264123"/>
                    <a:pt x="1177290" y="1264123"/>
                  </a:cubicBezTo>
                  <a:cubicBezTo>
                    <a:pt x="1311910" y="1264123"/>
                    <a:pt x="1441450" y="1241263"/>
                    <a:pt x="1560830" y="1200623"/>
                  </a:cubicBezTo>
                  <a:cubicBezTo>
                    <a:pt x="1563370" y="1199353"/>
                    <a:pt x="1565910" y="1199353"/>
                    <a:pt x="1568450" y="1198083"/>
                  </a:cubicBezTo>
                  <a:cubicBezTo>
                    <a:pt x="2016760" y="1035523"/>
                    <a:pt x="2346960" y="606263"/>
                    <a:pt x="2353310" y="10955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9516"/>
                  </a:lnTo>
                  <a:cubicBezTo>
                    <a:pt x="6350" y="608803"/>
                    <a:pt x="331470" y="1038063"/>
                    <a:pt x="784860" y="1196813"/>
                  </a:cubicBezTo>
                  <a:close/>
                </a:path>
              </a:pathLst>
            </a:custGeom>
            <a:solidFill>
              <a:srgbClr val="3241E4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9004563" y="9805808"/>
            <a:ext cx="278873" cy="4382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981075"/>
            <a:ext cx="9158012" cy="120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</a:t>
            </a:r>
            <a:endParaRPr lang="en-US" sz="8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6190748" y="1538237"/>
            <a:ext cx="435236" cy="435236"/>
            <a:chOff x="0" y="0"/>
            <a:chExt cx="1708150" cy="17081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241E4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885531" y="8500593"/>
            <a:ext cx="361310" cy="361310"/>
            <a:chOff x="1371600" y="6705600"/>
            <a:chExt cx="10972800" cy="10972800"/>
          </a:xfrm>
        </p:grpSpPr>
        <p:sp>
          <p:nvSpPr>
            <p:cNvPr id="11" name="Freeform 11"/>
            <p:cNvSpPr/>
            <p:nvPr/>
          </p:nvSpPr>
          <p:spPr>
            <a:xfrm>
              <a:off x="1362808" y="6434629"/>
              <a:ext cx="10990384" cy="11514742"/>
            </a:xfrm>
            <a:custGeom>
              <a:avLst/>
              <a:gdLst/>
              <a:ahLst/>
              <a:cxnLst/>
              <a:rect l="l" t="t" r="r" b="b"/>
              <a:pathLst>
                <a:path w="10990384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4" y="11514742"/>
                    <a:pt x="6544389" y="11514742"/>
                    <a:pt x="8245499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499" y="985520"/>
                  </a:cubicBezTo>
                  <a:cubicBezTo>
                    <a:pt x="6544389" y="0"/>
                    <a:pt x="4445994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3241E4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15628" y="1425097"/>
            <a:ext cx="393780" cy="393780"/>
          </a:xfrm>
          <a:prstGeom prst="rect">
            <a:avLst/>
          </a:prstGeom>
        </p:spPr>
      </p:pic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1183822" y="1236906"/>
            <a:ext cx="5727185" cy="7624997"/>
            <a:chOff x="0" y="0"/>
            <a:chExt cx="3663950" cy="487807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4"/>
              <a:stretch>
                <a:fillRect l="866" t="-632" r="866" b="-632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1238225" y="261479"/>
            <a:ext cx="554805" cy="554805"/>
            <a:chOff x="0" y="0"/>
            <a:chExt cx="1708150" cy="17081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241E4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7541453" y="7240606"/>
            <a:ext cx="456627" cy="456627"/>
            <a:chOff x="0" y="0"/>
            <a:chExt cx="1708150" cy="17081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EF5D50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9235508"/>
            <a:ext cx="2803137" cy="649977"/>
          </a:xfrm>
          <a:prstGeom prst="rect">
            <a:avLst/>
          </a:prstGeom>
        </p:spPr>
      </p:pic>
      <p:sp>
        <p:nvSpPr>
          <p:cNvPr id="23" name="TextBox 6">
            <a:extLst>
              <a:ext uri="{FF2B5EF4-FFF2-40B4-BE49-F238E27FC236}">
                <a16:creationId xmlns:a16="http://schemas.microsoft.com/office/drawing/2014/main" id="{7FBFBC10-D302-4DC2-81EF-F97B81E68844}"/>
              </a:ext>
            </a:extLst>
          </p:cNvPr>
          <p:cNvSpPr txBox="1"/>
          <p:nvPr/>
        </p:nvSpPr>
        <p:spPr>
          <a:xfrm>
            <a:off x="1140517" y="2705100"/>
            <a:ext cx="9158012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44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63158455-4A49-4ED6-8EAF-52C9345C995C}"/>
              </a:ext>
            </a:extLst>
          </p:cNvPr>
          <p:cNvSpPr txBox="1"/>
          <p:nvPr/>
        </p:nvSpPr>
        <p:spPr>
          <a:xfrm>
            <a:off x="838200" y="3695700"/>
            <a:ext cx="9158012" cy="214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407"/>
              </a:lnSpc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Регалии</a:t>
            </a:r>
          </a:p>
          <a:p>
            <a:pPr marL="457200" indent="-457200">
              <a:lnSpc>
                <a:spcPts val="3407"/>
              </a:lnSpc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Регалии</a:t>
            </a:r>
          </a:p>
          <a:p>
            <a:pPr marL="457200" indent="-457200">
              <a:lnSpc>
                <a:spcPts val="3407"/>
              </a:lnSpc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Регалии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07"/>
              </a:lnSpc>
            </a:pP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>
              <a:lnSpc>
                <a:spcPts val="3407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опыт и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отношение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книгам</a:t>
            </a:r>
            <a:endParaRPr lang="en-US" sz="23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8396132" y="9483972"/>
            <a:ext cx="1495736" cy="803028"/>
            <a:chOff x="0" y="0"/>
            <a:chExt cx="2354580" cy="1264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264123"/>
            </a:xfrm>
            <a:custGeom>
              <a:avLst/>
              <a:gdLst/>
              <a:ahLst/>
              <a:cxnLst/>
              <a:rect l="l" t="t" r="r" b="b"/>
              <a:pathLst>
                <a:path w="2353310" h="1264123">
                  <a:moveTo>
                    <a:pt x="784860" y="1196813"/>
                  </a:moveTo>
                  <a:cubicBezTo>
                    <a:pt x="905510" y="1237453"/>
                    <a:pt x="1042670" y="1264123"/>
                    <a:pt x="1177290" y="1264123"/>
                  </a:cubicBezTo>
                  <a:cubicBezTo>
                    <a:pt x="1311910" y="1264123"/>
                    <a:pt x="1441450" y="1241263"/>
                    <a:pt x="1560830" y="1200623"/>
                  </a:cubicBezTo>
                  <a:cubicBezTo>
                    <a:pt x="1563370" y="1199353"/>
                    <a:pt x="1565910" y="1199353"/>
                    <a:pt x="1568450" y="1198083"/>
                  </a:cubicBezTo>
                  <a:cubicBezTo>
                    <a:pt x="2016760" y="1035523"/>
                    <a:pt x="2346960" y="606263"/>
                    <a:pt x="2353310" y="10955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9516"/>
                  </a:lnTo>
                  <a:cubicBezTo>
                    <a:pt x="6350" y="608803"/>
                    <a:pt x="331470" y="1038063"/>
                    <a:pt x="784860" y="1196813"/>
                  </a:cubicBezTo>
                  <a:close/>
                </a:path>
              </a:pathLst>
            </a:custGeom>
            <a:solidFill>
              <a:srgbClr val="ECF2F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9004563" y="9805808"/>
            <a:ext cx="278873" cy="438229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73895" y="1202457"/>
            <a:ext cx="554805" cy="554805"/>
            <a:chOff x="0" y="0"/>
            <a:chExt cx="1708150" cy="17081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241E4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886642" y="7998416"/>
            <a:ext cx="343291" cy="343291"/>
            <a:chOff x="1371600" y="6705600"/>
            <a:chExt cx="10972800" cy="10972800"/>
          </a:xfrm>
        </p:grpSpPr>
        <p:sp>
          <p:nvSpPr>
            <p:cNvPr id="8" name="Freeform 8"/>
            <p:cNvSpPr/>
            <p:nvPr/>
          </p:nvSpPr>
          <p:spPr>
            <a:xfrm>
              <a:off x="1362808" y="6434629"/>
              <a:ext cx="10990384" cy="11514742"/>
            </a:xfrm>
            <a:custGeom>
              <a:avLst/>
              <a:gdLst/>
              <a:ahLst/>
              <a:cxnLst/>
              <a:rect l="l" t="t" r="r" b="b"/>
              <a:pathLst>
                <a:path w="10990384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4" y="11514742"/>
                    <a:pt x="6544389" y="11514742"/>
                    <a:pt x="8245499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499" y="985520"/>
                  </a:cubicBezTo>
                  <a:cubicBezTo>
                    <a:pt x="6544389" y="0"/>
                    <a:pt x="4445994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ECF2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04153" y="1570192"/>
            <a:ext cx="374141" cy="374141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751110" y="1028700"/>
            <a:ext cx="5727185" cy="7624997"/>
            <a:chOff x="0" y="0"/>
            <a:chExt cx="3663950" cy="487807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4"/>
              <a:stretch>
                <a:fillRect l="866" t="-2773" r="866" b="-2773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9144000" y="981075"/>
            <a:ext cx="8115300" cy="120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080"/>
              </a:lnSpc>
              <a:spcBef>
                <a:spcPct val="0"/>
              </a:spcBef>
            </a:pPr>
            <a:r>
              <a:rPr lang="en-US" sz="8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авторе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44000" y="2662942"/>
            <a:ext cx="8115300" cy="2264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44"/>
              </a:lnSpc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Даты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рождени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4544"/>
              </a:lnSpc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4544"/>
              </a:lnSpc>
            </a:pP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lnSpc>
                <a:spcPts val="4544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книги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написал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</a:t>
            </a:r>
            <a:r>
              <a:rPr lang="en-US" sz="3200" u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26297" y="6381692"/>
            <a:ext cx="9079646" cy="97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976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Важные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которую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знать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слушателям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7505943" y="5884036"/>
            <a:ext cx="554805" cy="554805"/>
            <a:chOff x="0" y="0"/>
            <a:chExt cx="1708150" cy="17081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241E4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9235508"/>
            <a:ext cx="2803137" cy="6499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8396132" y="9483972"/>
            <a:ext cx="1495736" cy="803028"/>
            <a:chOff x="0" y="0"/>
            <a:chExt cx="2354580" cy="1264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264123"/>
            </a:xfrm>
            <a:custGeom>
              <a:avLst/>
              <a:gdLst/>
              <a:ahLst/>
              <a:cxnLst/>
              <a:rect l="l" t="t" r="r" b="b"/>
              <a:pathLst>
                <a:path w="2353310" h="1264123">
                  <a:moveTo>
                    <a:pt x="784860" y="1196813"/>
                  </a:moveTo>
                  <a:cubicBezTo>
                    <a:pt x="905510" y="1237453"/>
                    <a:pt x="1042670" y="1264123"/>
                    <a:pt x="1177290" y="1264123"/>
                  </a:cubicBezTo>
                  <a:cubicBezTo>
                    <a:pt x="1311910" y="1264123"/>
                    <a:pt x="1441450" y="1241263"/>
                    <a:pt x="1560830" y="1200623"/>
                  </a:cubicBezTo>
                  <a:cubicBezTo>
                    <a:pt x="1563370" y="1199353"/>
                    <a:pt x="1565910" y="1199353"/>
                    <a:pt x="1568450" y="1198083"/>
                  </a:cubicBezTo>
                  <a:cubicBezTo>
                    <a:pt x="2016760" y="1035523"/>
                    <a:pt x="2346960" y="606263"/>
                    <a:pt x="2353310" y="10955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9516"/>
                  </a:lnTo>
                  <a:cubicBezTo>
                    <a:pt x="6350" y="608803"/>
                    <a:pt x="331470" y="1038063"/>
                    <a:pt x="784860" y="1196813"/>
                  </a:cubicBezTo>
                  <a:close/>
                </a:path>
              </a:pathLst>
            </a:custGeom>
            <a:solidFill>
              <a:srgbClr val="ECF2F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9004563" y="9805808"/>
            <a:ext cx="278873" cy="4382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738491"/>
            <a:ext cx="1415415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b="1" dirty="0">
                <a:solidFill>
                  <a:srgbClr val="0070C0"/>
                </a:solidFill>
                <a:latin typeface="Aileron Heavy Bold"/>
              </a:rPr>
              <a:t>О </a:t>
            </a:r>
            <a:r>
              <a:rPr lang="en-US" sz="8000" b="1" dirty="0" err="1">
                <a:solidFill>
                  <a:srgbClr val="0070C0"/>
                </a:solidFill>
                <a:latin typeface="Aileron Heavy Bold"/>
              </a:rPr>
              <a:t>книге</a:t>
            </a:r>
            <a:endParaRPr lang="en-US" sz="8000" b="1" dirty="0">
              <a:solidFill>
                <a:srgbClr val="0070C0"/>
              </a:solidFill>
              <a:latin typeface="Aileron Heavy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28700" y="6600245"/>
            <a:ext cx="9763174" cy="277648"/>
            <a:chOff x="0" y="0"/>
            <a:chExt cx="17863221" cy="508000"/>
          </a:xfrm>
          <a:solidFill>
            <a:srgbClr val="0070C0"/>
          </a:solidFill>
        </p:grpSpPr>
        <p:sp>
          <p:nvSpPr>
            <p:cNvPr id="7" name="Freeform 7"/>
            <p:cNvSpPr/>
            <p:nvPr/>
          </p:nvSpPr>
          <p:spPr>
            <a:xfrm>
              <a:off x="0" y="49530"/>
              <a:ext cx="17863221" cy="408940"/>
            </a:xfrm>
            <a:custGeom>
              <a:avLst/>
              <a:gdLst/>
              <a:ahLst/>
              <a:cxnLst/>
              <a:rect l="l" t="t" r="r" b="b"/>
              <a:pathLst>
                <a:path w="17863221" h="408940">
                  <a:moveTo>
                    <a:pt x="17657482" y="0"/>
                  </a:moveTo>
                  <a:cubicBezTo>
                    <a:pt x="17557152" y="0"/>
                    <a:pt x="17474602" y="72390"/>
                    <a:pt x="17455552" y="166370"/>
                  </a:cubicBezTo>
                  <a:lnTo>
                    <a:pt x="406400" y="166370"/>
                  </a:lnTo>
                  <a:cubicBezTo>
                    <a:pt x="388620" y="71120"/>
                    <a:pt x="304800" y="0"/>
                    <a:pt x="204470" y="0"/>
                  </a:cubicBezTo>
                  <a:cubicBezTo>
                    <a:pt x="91440" y="0"/>
                    <a:pt x="0" y="91440"/>
                    <a:pt x="0" y="204470"/>
                  </a:cubicBezTo>
                  <a:cubicBezTo>
                    <a:pt x="0" y="317500"/>
                    <a:pt x="91440" y="408940"/>
                    <a:pt x="204470" y="408940"/>
                  </a:cubicBezTo>
                  <a:cubicBezTo>
                    <a:pt x="304800" y="408940"/>
                    <a:pt x="388620" y="337820"/>
                    <a:pt x="406400" y="242570"/>
                  </a:cubicBezTo>
                  <a:lnTo>
                    <a:pt x="17456821" y="242570"/>
                  </a:lnTo>
                  <a:cubicBezTo>
                    <a:pt x="17474602" y="337820"/>
                    <a:pt x="17558421" y="408940"/>
                    <a:pt x="17658752" y="408940"/>
                  </a:cubicBezTo>
                  <a:cubicBezTo>
                    <a:pt x="17771782" y="408940"/>
                    <a:pt x="17863221" y="317500"/>
                    <a:pt x="17863221" y="204470"/>
                  </a:cubicBezTo>
                  <a:cubicBezTo>
                    <a:pt x="17863221" y="91440"/>
                    <a:pt x="17770511" y="0"/>
                    <a:pt x="17657482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12730162" y="3726374"/>
            <a:ext cx="4905375" cy="6560626"/>
            <a:chOff x="0" y="0"/>
            <a:chExt cx="1659349" cy="22192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59349" cy="2219273"/>
            </a:xfrm>
            <a:custGeom>
              <a:avLst/>
              <a:gdLst/>
              <a:ahLst/>
              <a:cxnLst/>
              <a:rect l="l" t="t" r="r" b="b"/>
              <a:pathLst>
                <a:path w="1659349" h="2219273">
                  <a:moveTo>
                    <a:pt x="0" y="0"/>
                  </a:moveTo>
                  <a:lnTo>
                    <a:pt x="1659349" y="0"/>
                  </a:lnTo>
                  <a:lnTo>
                    <a:pt x="1659349" y="2219273"/>
                  </a:lnTo>
                  <a:lnTo>
                    <a:pt x="0" y="221927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2400300"/>
            <a:ext cx="10858500" cy="3399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544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Жанр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бизнес-роман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литература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реальные истории из жизни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автобиография и т.д.</a:t>
            </a:r>
          </a:p>
          <a:p>
            <a:pPr marL="0" lvl="0" indent="0">
              <a:lnSpc>
                <a:spcPts val="4544"/>
              </a:lnSpc>
              <a:spcBef>
                <a:spcPct val="0"/>
              </a:spcBef>
            </a:pP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4544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в книге приведены реальные примеры того, как компания ООО использовала описанные подходы; или книга основана на каких-то интересных исследованиях и т.д.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699" y="7033112"/>
            <a:ext cx="9334501" cy="2529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031"/>
              </a:lnSpc>
              <a:spcBef>
                <a:spcPct val="0"/>
              </a:spcBef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каких обстоятельствах прочитана книга</a:t>
            </a:r>
          </a:p>
          <a:p>
            <a:pPr marL="0" lvl="0" indent="0">
              <a:lnSpc>
                <a:spcPts val="4031"/>
              </a:lnSpc>
              <a:spcBef>
                <a:spcPct val="0"/>
              </a:spcBef>
            </a:pP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4031"/>
              </a:lnSpc>
              <a:spcBef>
                <a:spcPct val="0"/>
              </a:spcBef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marL="0" lvl="0" indent="0">
              <a:lnSpc>
                <a:spcPts val="4031"/>
              </a:lnSpc>
              <a:spcBef>
                <a:spcPct val="0"/>
              </a:spcBef>
            </a:pP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4031"/>
              </a:lnSpc>
              <a:spcBef>
                <a:spcPct val="0"/>
              </a:spcBef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решил(-а) прочитать книгу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199166" y="6078317"/>
            <a:ext cx="3967368" cy="179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- фото обложки книги в хорошем качестве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09961"/>
            <a:ext cx="17040666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28"/>
              </a:lnSpc>
            </a:pPr>
            <a:r>
              <a:rPr lang="en-US" sz="5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</a:t>
            </a:r>
            <a:r>
              <a:rPr lang="en-US" sz="5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идеи</a:t>
            </a:r>
            <a:r>
              <a:rPr lang="ru-RU" sz="5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книги</a:t>
            </a:r>
            <a:endParaRPr lang="en-US" sz="5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9231648"/>
            <a:ext cx="2803137" cy="64997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0800000">
            <a:off x="8396132" y="9483972"/>
            <a:ext cx="1495736" cy="803028"/>
            <a:chOff x="0" y="0"/>
            <a:chExt cx="2354580" cy="12641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1264123"/>
            </a:xfrm>
            <a:custGeom>
              <a:avLst/>
              <a:gdLst/>
              <a:ahLst/>
              <a:cxnLst/>
              <a:rect l="l" t="t" r="r" b="b"/>
              <a:pathLst>
                <a:path w="2353310" h="1264123">
                  <a:moveTo>
                    <a:pt x="784860" y="1196813"/>
                  </a:moveTo>
                  <a:cubicBezTo>
                    <a:pt x="905510" y="1237453"/>
                    <a:pt x="1042670" y="1264123"/>
                    <a:pt x="1177290" y="1264123"/>
                  </a:cubicBezTo>
                  <a:cubicBezTo>
                    <a:pt x="1311910" y="1264123"/>
                    <a:pt x="1441450" y="1241263"/>
                    <a:pt x="1560830" y="1200623"/>
                  </a:cubicBezTo>
                  <a:cubicBezTo>
                    <a:pt x="1563370" y="1199353"/>
                    <a:pt x="1565910" y="1199353"/>
                    <a:pt x="1568450" y="1198083"/>
                  </a:cubicBezTo>
                  <a:cubicBezTo>
                    <a:pt x="2016760" y="1035523"/>
                    <a:pt x="2346960" y="606263"/>
                    <a:pt x="2353310" y="10955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9516"/>
                  </a:lnTo>
                  <a:cubicBezTo>
                    <a:pt x="6350" y="608803"/>
                    <a:pt x="331470" y="1038063"/>
                    <a:pt x="784860" y="1196813"/>
                  </a:cubicBezTo>
                  <a:close/>
                </a:path>
              </a:pathLst>
            </a:custGeom>
            <a:solidFill>
              <a:srgbClr val="EF5D5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9004563" y="9805808"/>
            <a:ext cx="278873" cy="4382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7AE7A5-10DC-4629-A04D-BD5F4ECB7173}"/>
              </a:ext>
            </a:extLst>
          </p:cNvPr>
          <p:cNvSpPr txBox="1"/>
          <p:nvPr/>
        </p:nvSpPr>
        <p:spPr>
          <a:xfrm>
            <a:off x="762000" y="1866900"/>
            <a:ext cx="16687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i="1" dirty="0"/>
              <a:t>Основные идеи книги необходимо представить в виде карты </a:t>
            </a:r>
            <a:r>
              <a:rPr lang="en-US" sz="3200" i="1" dirty="0"/>
              <a:t>mind-map (</a:t>
            </a:r>
            <a:r>
              <a:rPr lang="ru-RU" sz="3200" i="1" dirty="0"/>
              <a:t>если не знаете, что это такое, вбейте в поисковике – в </a:t>
            </a:r>
            <a:r>
              <a:rPr lang="en-US" sz="3200" i="1" dirty="0"/>
              <a:t>mind map </a:t>
            </a:r>
            <a:r>
              <a:rPr lang="ru-RU" sz="3200" i="1" dirty="0"/>
              <a:t>нет ничего сложного) и вставить в данный слайд.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i="1" dirty="0"/>
              <a:t>Сформировать </a:t>
            </a:r>
            <a:r>
              <a:rPr lang="en-US" sz="3200" i="1" dirty="0"/>
              <a:t>mind-map </a:t>
            </a:r>
            <a:r>
              <a:rPr lang="ru-RU" sz="3200" i="1" dirty="0"/>
              <a:t>можно в любом удобном для вас инструменте. Как пример, можете использовать облачное решение </a:t>
            </a:r>
            <a:r>
              <a:rPr lang="en-US" sz="3200" i="1" dirty="0"/>
              <a:t>Google: </a:t>
            </a:r>
            <a:r>
              <a:rPr lang="en-US" sz="3200" i="1" dirty="0">
                <a:hlinkClick r:id="rId4"/>
              </a:rPr>
              <a:t>https://coggle.it</a:t>
            </a:r>
            <a:r>
              <a:rPr lang="en-US" sz="3200" i="1" dirty="0"/>
              <a:t> </a:t>
            </a:r>
            <a:r>
              <a:rPr lang="ru-RU" sz="3200" i="1" dirty="0"/>
              <a:t>Можете использовать любое другое удобное вам решение.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i="1" dirty="0"/>
              <a:t>Важно, чтобы </a:t>
            </a:r>
            <a:r>
              <a:rPr lang="en-US" sz="3200" i="1" dirty="0"/>
              <a:t>mind map </a:t>
            </a:r>
            <a:r>
              <a:rPr lang="ru-RU" sz="3200" i="1" dirty="0"/>
              <a:t>хорошо читалась на данном слайде. Если у вас получилась большая </a:t>
            </a:r>
            <a:r>
              <a:rPr lang="en-US" sz="3200" i="1" dirty="0"/>
              <a:t>mind map</a:t>
            </a:r>
            <a:r>
              <a:rPr lang="ru-RU" sz="3200" i="1" dirty="0"/>
              <a:t>, и она плохо читается на слайде</a:t>
            </a:r>
            <a:r>
              <a:rPr lang="en-US" sz="3200" i="1" dirty="0"/>
              <a:t>, </a:t>
            </a:r>
            <a:r>
              <a:rPr lang="ru-RU" sz="3200" i="1" dirty="0"/>
              <a:t>то вставьте сюда только несколько ее уровней (2-3). Но организатору вебинара предоставьте полную версию </a:t>
            </a:r>
            <a:r>
              <a:rPr lang="en-US" sz="3200" i="1" dirty="0"/>
              <a:t>mind map, </a:t>
            </a:r>
            <a:r>
              <a:rPr lang="ru-RU" sz="3200" i="1" dirty="0"/>
              <a:t>т.к. она будет отдельным продуктом вебинара для рассылки всем участникам.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8396132" y="9483972"/>
            <a:ext cx="1495736" cy="803028"/>
            <a:chOff x="0" y="0"/>
            <a:chExt cx="2354580" cy="1264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264123"/>
            </a:xfrm>
            <a:custGeom>
              <a:avLst/>
              <a:gdLst/>
              <a:ahLst/>
              <a:cxnLst/>
              <a:rect l="l" t="t" r="r" b="b"/>
              <a:pathLst>
                <a:path w="2353310" h="1264123">
                  <a:moveTo>
                    <a:pt x="784860" y="1196813"/>
                  </a:moveTo>
                  <a:cubicBezTo>
                    <a:pt x="905510" y="1237453"/>
                    <a:pt x="1042670" y="1264123"/>
                    <a:pt x="1177290" y="1264123"/>
                  </a:cubicBezTo>
                  <a:cubicBezTo>
                    <a:pt x="1311910" y="1264123"/>
                    <a:pt x="1441450" y="1241263"/>
                    <a:pt x="1560830" y="1200623"/>
                  </a:cubicBezTo>
                  <a:cubicBezTo>
                    <a:pt x="1563370" y="1199353"/>
                    <a:pt x="1565910" y="1199353"/>
                    <a:pt x="1568450" y="1198083"/>
                  </a:cubicBezTo>
                  <a:cubicBezTo>
                    <a:pt x="2016760" y="1035523"/>
                    <a:pt x="2346960" y="606263"/>
                    <a:pt x="2353310" y="10955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9516"/>
                  </a:lnTo>
                  <a:cubicBezTo>
                    <a:pt x="6350" y="608803"/>
                    <a:pt x="331470" y="1038063"/>
                    <a:pt x="784860" y="1196813"/>
                  </a:cubicBezTo>
                  <a:close/>
                </a:path>
              </a:pathLst>
            </a:custGeom>
            <a:solidFill>
              <a:srgbClr val="ECF2F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9004563" y="9805808"/>
            <a:ext cx="278873" cy="4382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07779" y="587066"/>
            <a:ext cx="13898408" cy="120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ru-RU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идеи</a:t>
            </a:r>
            <a:endParaRPr lang="en-US" sz="8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7778" y="2476500"/>
            <a:ext cx="15251421" cy="5142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544"/>
              </a:lnSpc>
              <a:spcBef>
                <a:spcPct val="0"/>
              </a:spcBef>
            </a:pPr>
            <a:r>
              <a:rPr lang="ru-RU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данном слайде в свободном формате отразите о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писание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идеи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мысли</a:t>
            </a:r>
            <a:r>
              <a:rPr lang="ru-RU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ts val="4544"/>
              </a:lnSpc>
              <a:spcBef>
                <a:spcPct val="0"/>
              </a:spcBef>
            </a:pPr>
            <a:endParaRPr lang="ru-RU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4544"/>
              </a:lnSpc>
              <a:spcBef>
                <a:spcPct val="0"/>
              </a:spcBef>
            </a:pPr>
            <a:r>
              <a:rPr lang="ru-RU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Важно, чтобы это был не просто пересказ книги (его можно и так найти в Интернете), а чтобы это было описание идеи в призме того, как она помогла вам решить какую-то бизнес-проблему или как она изменила ваше мышление или отношение к чему-то. Пересказать книгу может каждый, а вот то, как использовались идеи книги и что это дало – не каждый. В этом и должна состоять «изюминка» вашего вебинара.</a:t>
            </a:r>
            <a:endParaRPr lang="en-US" sz="3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9374945"/>
            <a:ext cx="2803137" cy="64997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767837" y="6657044"/>
            <a:ext cx="2744035" cy="3042890"/>
            <a:chOff x="0" y="0"/>
            <a:chExt cx="3658714" cy="405718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0433" y="452451"/>
              <a:ext cx="3477849" cy="360473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208986"/>
              <a:ext cx="3658714" cy="3494072"/>
            </a:xfrm>
            <a:prstGeom prst="rect">
              <a:avLst/>
            </a:prstGeom>
          </p:spPr>
        </p:pic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90433" y="1284648"/>
              <a:ext cx="309900" cy="309900"/>
              <a:chOff x="0" y="0"/>
              <a:chExt cx="1708150" cy="17081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EF5D50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2925681" y="3865433"/>
              <a:ext cx="191754" cy="191754"/>
              <a:chOff x="1371600" y="6705600"/>
              <a:chExt cx="10972800" cy="1097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EF5D50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716695" y="0"/>
              <a:ext cx="208986" cy="208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8396132" y="9483972"/>
            <a:ext cx="1495736" cy="803028"/>
            <a:chOff x="0" y="0"/>
            <a:chExt cx="2354580" cy="1264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264123"/>
            </a:xfrm>
            <a:custGeom>
              <a:avLst/>
              <a:gdLst/>
              <a:ahLst/>
              <a:cxnLst/>
              <a:rect l="l" t="t" r="r" b="b"/>
              <a:pathLst>
                <a:path w="2353310" h="1264123">
                  <a:moveTo>
                    <a:pt x="784860" y="1196813"/>
                  </a:moveTo>
                  <a:cubicBezTo>
                    <a:pt x="905510" y="1237453"/>
                    <a:pt x="1042670" y="1264123"/>
                    <a:pt x="1177290" y="1264123"/>
                  </a:cubicBezTo>
                  <a:cubicBezTo>
                    <a:pt x="1311910" y="1264123"/>
                    <a:pt x="1441450" y="1241263"/>
                    <a:pt x="1560830" y="1200623"/>
                  </a:cubicBezTo>
                  <a:cubicBezTo>
                    <a:pt x="1563370" y="1199353"/>
                    <a:pt x="1565910" y="1199353"/>
                    <a:pt x="1568450" y="1198083"/>
                  </a:cubicBezTo>
                  <a:cubicBezTo>
                    <a:pt x="2016760" y="1035523"/>
                    <a:pt x="2346960" y="606263"/>
                    <a:pt x="2353310" y="10955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9516"/>
                  </a:lnTo>
                  <a:cubicBezTo>
                    <a:pt x="6350" y="608803"/>
                    <a:pt x="331470" y="1038063"/>
                    <a:pt x="784860" y="1196813"/>
                  </a:cubicBezTo>
                  <a:close/>
                </a:path>
              </a:pathLst>
            </a:custGeom>
            <a:solidFill>
              <a:srgbClr val="ECF2F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9004563" y="9805808"/>
            <a:ext cx="278873" cy="4382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9374945"/>
            <a:ext cx="2803137" cy="64997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767837" y="6657044"/>
            <a:ext cx="2744035" cy="3042890"/>
            <a:chOff x="0" y="0"/>
            <a:chExt cx="3658714" cy="405718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0433" y="452451"/>
              <a:ext cx="3477849" cy="360473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208986"/>
              <a:ext cx="3658714" cy="3494072"/>
            </a:xfrm>
            <a:prstGeom prst="rect">
              <a:avLst/>
            </a:prstGeom>
          </p:spPr>
        </p:pic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90433" y="1284648"/>
              <a:ext cx="309900" cy="309900"/>
              <a:chOff x="0" y="0"/>
              <a:chExt cx="1708150" cy="17081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EF5D50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2925681" y="3865433"/>
              <a:ext cx="191754" cy="191754"/>
              <a:chOff x="1371600" y="6705600"/>
              <a:chExt cx="10972800" cy="1097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EF5D50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716695" y="0"/>
              <a:ext cx="208986" cy="208986"/>
            </a:xfrm>
            <a:prstGeom prst="rect">
              <a:avLst/>
            </a:prstGeom>
          </p:spPr>
        </p:pic>
      </p:grpSp>
      <p:sp>
        <p:nvSpPr>
          <p:cNvPr id="17" name="TextBox 5">
            <a:extLst>
              <a:ext uri="{FF2B5EF4-FFF2-40B4-BE49-F238E27FC236}">
                <a16:creationId xmlns:a16="http://schemas.microsoft.com/office/drawing/2014/main" id="{1463DB66-9F71-4B83-A98A-7C260BE095D4}"/>
              </a:ext>
            </a:extLst>
          </p:cNvPr>
          <p:cNvSpPr txBox="1"/>
          <p:nvPr/>
        </p:nvSpPr>
        <p:spPr>
          <a:xfrm>
            <a:off x="1207779" y="587066"/>
            <a:ext cx="13898408" cy="120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идеи</a:t>
            </a:r>
            <a:endParaRPr lang="en-US" sz="8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8B7EAF21-91F2-4CE6-BF83-39D0E100645F}"/>
              </a:ext>
            </a:extLst>
          </p:cNvPr>
          <p:cNvSpPr txBox="1"/>
          <p:nvPr/>
        </p:nvSpPr>
        <p:spPr>
          <a:xfrm>
            <a:off x="1207778" y="2476500"/>
            <a:ext cx="15251421" cy="5142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544"/>
              </a:lnSpc>
              <a:spcBef>
                <a:spcPct val="0"/>
              </a:spcBef>
            </a:pPr>
            <a:r>
              <a:rPr lang="ru-RU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данном слайде в свободном формате отразите о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писание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идеи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мысли</a:t>
            </a:r>
            <a:r>
              <a:rPr lang="ru-RU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ts val="4544"/>
              </a:lnSpc>
              <a:spcBef>
                <a:spcPct val="0"/>
              </a:spcBef>
            </a:pPr>
            <a:endParaRPr lang="ru-RU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4544"/>
              </a:lnSpc>
              <a:spcBef>
                <a:spcPct val="0"/>
              </a:spcBef>
            </a:pPr>
            <a:r>
              <a:rPr lang="ru-RU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Важно, чтобы это был не просто пересказ книги (его можно и так найти в Интернете), а чтобы это было описание идеи в призме того, как она помогла вам решить какую-то бизнес-проблему или как она изменила ваше мышление или отношение к чему-то. Пересказать книгу может каждый, а вот то, как использовались идеи книги и что это дало – не каждый. В этом и должна состоять «изюминка» вашего вебинара.</a:t>
            </a:r>
            <a:endParaRPr lang="en-US" sz="3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8396132" y="9483972"/>
            <a:ext cx="1495736" cy="803028"/>
            <a:chOff x="0" y="0"/>
            <a:chExt cx="2354580" cy="1264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264123"/>
            </a:xfrm>
            <a:custGeom>
              <a:avLst/>
              <a:gdLst/>
              <a:ahLst/>
              <a:cxnLst/>
              <a:rect l="l" t="t" r="r" b="b"/>
              <a:pathLst>
                <a:path w="2353310" h="1264123">
                  <a:moveTo>
                    <a:pt x="784860" y="1196813"/>
                  </a:moveTo>
                  <a:cubicBezTo>
                    <a:pt x="905510" y="1237453"/>
                    <a:pt x="1042670" y="1264123"/>
                    <a:pt x="1177290" y="1264123"/>
                  </a:cubicBezTo>
                  <a:cubicBezTo>
                    <a:pt x="1311910" y="1264123"/>
                    <a:pt x="1441450" y="1241263"/>
                    <a:pt x="1560830" y="1200623"/>
                  </a:cubicBezTo>
                  <a:cubicBezTo>
                    <a:pt x="1563370" y="1199353"/>
                    <a:pt x="1565910" y="1199353"/>
                    <a:pt x="1568450" y="1198083"/>
                  </a:cubicBezTo>
                  <a:cubicBezTo>
                    <a:pt x="2016760" y="1035523"/>
                    <a:pt x="2346960" y="606263"/>
                    <a:pt x="2353310" y="10955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9516"/>
                  </a:lnTo>
                  <a:cubicBezTo>
                    <a:pt x="6350" y="608803"/>
                    <a:pt x="331470" y="1038063"/>
                    <a:pt x="784860" y="1196813"/>
                  </a:cubicBezTo>
                  <a:close/>
                </a:path>
              </a:pathLst>
            </a:custGeom>
            <a:solidFill>
              <a:srgbClr val="ECF2F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9004563" y="9805808"/>
            <a:ext cx="278873" cy="4382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9374945"/>
            <a:ext cx="2803137" cy="64997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767837" y="6657044"/>
            <a:ext cx="2744035" cy="3042890"/>
            <a:chOff x="0" y="0"/>
            <a:chExt cx="3658714" cy="405718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0433" y="452451"/>
              <a:ext cx="3477849" cy="360473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208986"/>
              <a:ext cx="3658714" cy="3494072"/>
            </a:xfrm>
            <a:prstGeom prst="rect">
              <a:avLst/>
            </a:prstGeom>
          </p:spPr>
        </p:pic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90433" y="1284648"/>
              <a:ext cx="309900" cy="309900"/>
              <a:chOff x="0" y="0"/>
              <a:chExt cx="1708150" cy="17081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EF5D50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2925681" y="3865433"/>
              <a:ext cx="191754" cy="191754"/>
              <a:chOff x="1371600" y="6705600"/>
              <a:chExt cx="10972800" cy="1097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EF5D50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716695" y="0"/>
              <a:ext cx="208986" cy="208986"/>
            </a:xfrm>
            <a:prstGeom prst="rect">
              <a:avLst/>
            </a:prstGeom>
          </p:spPr>
        </p:pic>
      </p:grpSp>
      <p:sp>
        <p:nvSpPr>
          <p:cNvPr id="17" name="TextBox 5">
            <a:extLst>
              <a:ext uri="{FF2B5EF4-FFF2-40B4-BE49-F238E27FC236}">
                <a16:creationId xmlns:a16="http://schemas.microsoft.com/office/drawing/2014/main" id="{0E9ADCB8-2BE2-4F78-9D9E-B36E6C4644D8}"/>
              </a:ext>
            </a:extLst>
          </p:cNvPr>
          <p:cNvSpPr txBox="1"/>
          <p:nvPr/>
        </p:nvSpPr>
        <p:spPr>
          <a:xfrm>
            <a:off x="1207779" y="587066"/>
            <a:ext cx="13898408" cy="120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идеи</a:t>
            </a:r>
            <a:endParaRPr lang="en-US" sz="8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8B2D6E95-B67E-4510-B341-4615CD5991FD}"/>
              </a:ext>
            </a:extLst>
          </p:cNvPr>
          <p:cNvSpPr txBox="1"/>
          <p:nvPr/>
        </p:nvSpPr>
        <p:spPr>
          <a:xfrm>
            <a:off x="1207778" y="2476500"/>
            <a:ext cx="15251421" cy="5142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544"/>
              </a:lnSpc>
              <a:spcBef>
                <a:spcPct val="0"/>
              </a:spcBef>
            </a:pPr>
            <a:r>
              <a:rPr lang="ru-RU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данном слайде в свободном формате отразите о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писание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идеи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мысли</a:t>
            </a:r>
            <a:r>
              <a:rPr lang="ru-RU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ts val="4544"/>
              </a:lnSpc>
              <a:spcBef>
                <a:spcPct val="0"/>
              </a:spcBef>
            </a:pPr>
            <a:endParaRPr lang="ru-RU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4544"/>
              </a:lnSpc>
              <a:spcBef>
                <a:spcPct val="0"/>
              </a:spcBef>
            </a:pPr>
            <a:r>
              <a:rPr lang="ru-RU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Важно, чтобы это был не просто пересказ книги (его можно и так найти в Интернете), а чтобы это было описание идеи в призме того, как она помогла вам решить какую-то бизнес-проблему или как она изменила ваше мышление или отношение к чему-то. Пересказать книгу может каждый, а вот то, как использовались идеи книги и что это дало – не каждый. В этом и должна состоять «изюминка» вашего вебинара.</a:t>
            </a:r>
            <a:endParaRPr lang="en-US" sz="3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8396132" y="9483972"/>
            <a:ext cx="1495736" cy="803028"/>
            <a:chOff x="0" y="0"/>
            <a:chExt cx="2354580" cy="1264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53310" cy="1264123"/>
            </a:xfrm>
            <a:custGeom>
              <a:avLst/>
              <a:gdLst/>
              <a:ahLst/>
              <a:cxnLst/>
              <a:rect l="l" t="t" r="r" b="b"/>
              <a:pathLst>
                <a:path w="2353310" h="1264123">
                  <a:moveTo>
                    <a:pt x="784860" y="1196813"/>
                  </a:moveTo>
                  <a:cubicBezTo>
                    <a:pt x="905510" y="1237453"/>
                    <a:pt x="1042670" y="1264123"/>
                    <a:pt x="1177290" y="1264123"/>
                  </a:cubicBezTo>
                  <a:cubicBezTo>
                    <a:pt x="1311910" y="1264123"/>
                    <a:pt x="1441450" y="1241263"/>
                    <a:pt x="1560830" y="1200623"/>
                  </a:cubicBezTo>
                  <a:cubicBezTo>
                    <a:pt x="1563370" y="1199353"/>
                    <a:pt x="1565910" y="1199353"/>
                    <a:pt x="1568450" y="1198083"/>
                  </a:cubicBezTo>
                  <a:cubicBezTo>
                    <a:pt x="2016760" y="1035523"/>
                    <a:pt x="2346960" y="606263"/>
                    <a:pt x="2353310" y="10955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9516"/>
                  </a:lnTo>
                  <a:cubicBezTo>
                    <a:pt x="6350" y="608803"/>
                    <a:pt x="331470" y="1038063"/>
                    <a:pt x="784860" y="1196813"/>
                  </a:cubicBezTo>
                  <a:close/>
                </a:path>
              </a:pathLst>
            </a:custGeom>
            <a:solidFill>
              <a:srgbClr val="ECF2F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9004563" y="9805808"/>
            <a:ext cx="278873" cy="43822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48005" y="2166633"/>
            <a:ext cx="6584443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44"/>
              </a:lnSpc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Мысль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48005" y="4095838"/>
            <a:ext cx="6584443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44"/>
              </a:lnSpc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Мысль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8005" y="6025043"/>
            <a:ext cx="6584443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44"/>
              </a:lnSpc>
            </a:pPr>
            <a:r>
              <a:rPr lang="en-US"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Мысль 3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3299956"/>
            <a:ext cx="7134323" cy="277648"/>
            <a:chOff x="0" y="0"/>
            <a:chExt cx="13053336" cy="508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0" y="49530"/>
              <a:ext cx="13053337" cy="408940"/>
            </a:xfrm>
            <a:custGeom>
              <a:avLst/>
              <a:gdLst/>
              <a:ahLst/>
              <a:cxnLst/>
              <a:rect l="l" t="t" r="r" b="b"/>
              <a:pathLst>
                <a:path w="13053337" h="408940">
                  <a:moveTo>
                    <a:pt x="12847596" y="0"/>
                  </a:moveTo>
                  <a:cubicBezTo>
                    <a:pt x="12747266" y="0"/>
                    <a:pt x="12664716" y="72390"/>
                    <a:pt x="12645666" y="166370"/>
                  </a:cubicBezTo>
                  <a:lnTo>
                    <a:pt x="406400" y="166370"/>
                  </a:lnTo>
                  <a:cubicBezTo>
                    <a:pt x="388620" y="71120"/>
                    <a:pt x="304800" y="0"/>
                    <a:pt x="204470" y="0"/>
                  </a:cubicBezTo>
                  <a:cubicBezTo>
                    <a:pt x="91440" y="0"/>
                    <a:pt x="0" y="91440"/>
                    <a:pt x="0" y="204470"/>
                  </a:cubicBezTo>
                  <a:cubicBezTo>
                    <a:pt x="0" y="317500"/>
                    <a:pt x="91440" y="408940"/>
                    <a:pt x="204470" y="408940"/>
                  </a:cubicBezTo>
                  <a:cubicBezTo>
                    <a:pt x="304800" y="408940"/>
                    <a:pt x="388620" y="337820"/>
                    <a:pt x="406400" y="242570"/>
                  </a:cubicBezTo>
                  <a:lnTo>
                    <a:pt x="12646936" y="242570"/>
                  </a:lnTo>
                  <a:cubicBezTo>
                    <a:pt x="12664716" y="337820"/>
                    <a:pt x="12748537" y="408940"/>
                    <a:pt x="12848866" y="408940"/>
                  </a:cubicBezTo>
                  <a:cubicBezTo>
                    <a:pt x="12961896" y="408940"/>
                    <a:pt x="13053337" y="317500"/>
                    <a:pt x="13053337" y="204470"/>
                  </a:cubicBezTo>
                  <a:cubicBezTo>
                    <a:pt x="13053337" y="91440"/>
                    <a:pt x="12960626" y="0"/>
                    <a:pt x="12847596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1028700" y="5229161"/>
            <a:ext cx="7134323" cy="277648"/>
            <a:chOff x="0" y="0"/>
            <a:chExt cx="13053336" cy="508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49530"/>
              <a:ext cx="13053337" cy="408940"/>
            </a:xfrm>
            <a:custGeom>
              <a:avLst/>
              <a:gdLst/>
              <a:ahLst/>
              <a:cxnLst/>
              <a:rect l="l" t="t" r="r" b="b"/>
              <a:pathLst>
                <a:path w="13053337" h="408940">
                  <a:moveTo>
                    <a:pt x="12847596" y="0"/>
                  </a:moveTo>
                  <a:cubicBezTo>
                    <a:pt x="12747266" y="0"/>
                    <a:pt x="12664716" y="72390"/>
                    <a:pt x="12645666" y="166370"/>
                  </a:cubicBezTo>
                  <a:lnTo>
                    <a:pt x="406400" y="166370"/>
                  </a:lnTo>
                  <a:cubicBezTo>
                    <a:pt x="388620" y="71120"/>
                    <a:pt x="304800" y="0"/>
                    <a:pt x="204470" y="0"/>
                  </a:cubicBezTo>
                  <a:cubicBezTo>
                    <a:pt x="91440" y="0"/>
                    <a:pt x="0" y="91440"/>
                    <a:pt x="0" y="204470"/>
                  </a:cubicBezTo>
                  <a:cubicBezTo>
                    <a:pt x="0" y="317500"/>
                    <a:pt x="91440" y="408940"/>
                    <a:pt x="204470" y="408940"/>
                  </a:cubicBezTo>
                  <a:cubicBezTo>
                    <a:pt x="304800" y="408940"/>
                    <a:pt x="388620" y="337820"/>
                    <a:pt x="406400" y="242570"/>
                  </a:cubicBezTo>
                  <a:lnTo>
                    <a:pt x="12646936" y="242570"/>
                  </a:lnTo>
                  <a:cubicBezTo>
                    <a:pt x="12664716" y="337820"/>
                    <a:pt x="12748537" y="408940"/>
                    <a:pt x="12848866" y="408940"/>
                  </a:cubicBezTo>
                  <a:cubicBezTo>
                    <a:pt x="12961896" y="408940"/>
                    <a:pt x="13053337" y="317500"/>
                    <a:pt x="13053337" y="204470"/>
                  </a:cubicBezTo>
                  <a:cubicBezTo>
                    <a:pt x="13053337" y="91440"/>
                    <a:pt x="12960626" y="0"/>
                    <a:pt x="12847596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5" name="TextBox 15"/>
          <p:cNvSpPr txBox="1"/>
          <p:nvPr/>
        </p:nvSpPr>
        <p:spPr>
          <a:xfrm>
            <a:off x="1248005" y="7954248"/>
            <a:ext cx="6584443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44"/>
              </a:lnSpc>
            </a:pPr>
            <a:r>
              <a:rPr lang="en-US"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Мысль 4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28700" y="7158366"/>
            <a:ext cx="7134323" cy="277648"/>
            <a:chOff x="0" y="0"/>
            <a:chExt cx="13053336" cy="508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" name="Freeform 17"/>
            <p:cNvSpPr/>
            <p:nvPr/>
          </p:nvSpPr>
          <p:spPr>
            <a:xfrm>
              <a:off x="0" y="49530"/>
              <a:ext cx="13053337" cy="408940"/>
            </a:xfrm>
            <a:custGeom>
              <a:avLst/>
              <a:gdLst/>
              <a:ahLst/>
              <a:cxnLst/>
              <a:rect l="l" t="t" r="r" b="b"/>
              <a:pathLst>
                <a:path w="13053337" h="408940">
                  <a:moveTo>
                    <a:pt x="12847596" y="0"/>
                  </a:moveTo>
                  <a:cubicBezTo>
                    <a:pt x="12747266" y="0"/>
                    <a:pt x="12664716" y="72390"/>
                    <a:pt x="12645666" y="166370"/>
                  </a:cubicBezTo>
                  <a:lnTo>
                    <a:pt x="406400" y="166370"/>
                  </a:lnTo>
                  <a:cubicBezTo>
                    <a:pt x="388620" y="71120"/>
                    <a:pt x="304800" y="0"/>
                    <a:pt x="204470" y="0"/>
                  </a:cubicBezTo>
                  <a:cubicBezTo>
                    <a:pt x="91440" y="0"/>
                    <a:pt x="0" y="91440"/>
                    <a:pt x="0" y="204470"/>
                  </a:cubicBezTo>
                  <a:cubicBezTo>
                    <a:pt x="0" y="317500"/>
                    <a:pt x="91440" y="408940"/>
                    <a:pt x="204470" y="408940"/>
                  </a:cubicBezTo>
                  <a:cubicBezTo>
                    <a:pt x="304800" y="408940"/>
                    <a:pt x="388620" y="337820"/>
                    <a:pt x="406400" y="242570"/>
                  </a:cubicBezTo>
                  <a:lnTo>
                    <a:pt x="12646936" y="242570"/>
                  </a:lnTo>
                  <a:cubicBezTo>
                    <a:pt x="12664716" y="337820"/>
                    <a:pt x="12748537" y="408940"/>
                    <a:pt x="12848866" y="408940"/>
                  </a:cubicBezTo>
                  <a:cubicBezTo>
                    <a:pt x="12961896" y="408940"/>
                    <a:pt x="13053337" y="317500"/>
                    <a:pt x="13053337" y="204470"/>
                  </a:cubicBezTo>
                  <a:cubicBezTo>
                    <a:pt x="13053337" y="91440"/>
                    <a:pt x="12960626" y="0"/>
                    <a:pt x="12847596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9235508"/>
            <a:ext cx="2803137" cy="649977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id="{B61B947C-4BF4-429C-BB7C-3980FAC2774F}"/>
              </a:ext>
            </a:extLst>
          </p:cNvPr>
          <p:cNvSpPr txBox="1"/>
          <p:nvPr/>
        </p:nvSpPr>
        <p:spPr>
          <a:xfrm>
            <a:off x="8967632" y="266700"/>
            <a:ext cx="8863168" cy="2004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8063"/>
              </a:lnSpc>
              <a:spcBef>
                <a:spcPct val="0"/>
              </a:spcBef>
            </a:pPr>
            <a:r>
              <a:rPr lang="ru-RU" sz="6399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6399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нсайты</a:t>
            </a:r>
            <a:r>
              <a:rPr lang="en-US" sz="6399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6399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мысли</a:t>
            </a:r>
            <a:r>
              <a:rPr lang="en-US" sz="6399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399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прочтения…</a:t>
            </a:r>
            <a:endParaRPr lang="en-US" sz="6399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D46E95-CED8-43BF-A53C-20963DDA8561}"/>
              </a:ext>
            </a:extLst>
          </p:cNvPr>
          <p:cNvSpPr txBox="1"/>
          <p:nvPr/>
        </p:nvSpPr>
        <p:spPr>
          <a:xfrm>
            <a:off x="10124978" y="4155954"/>
            <a:ext cx="758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chemeClr val="bg1">
                    <a:lumMod val="50000"/>
                  </a:schemeClr>
                </a:solidFill>
              </a:rPr>
              <a:t>На данном слайде отразите какие-то короткие мысли-инсайты (не более </a:t>
            </a:r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~</a:t>
            </a:r>
            <a:r>
              <a:rPr lang="ru-RU" sz="3600" i="1" dirty="0">
                <a:solidFill>
                  <a:schemeClr val="bg1">
                    <a:lumMod val="50000"/>
                  </a:schemeClr>
                </a:solidFill>
              </a:rPr>
              <a:t>10 слов), которые у вас возникли по итогам прочтения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691</Words>
  <Application>Microsoft Office PowerPoint</Application>
  <PresentationFormat>Произвольный</PresentationFormat>
  <Paragraphs>82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Aileron Heavy Bold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Книжный клуб_шаблон, копия</dc:title>
  <cp:lastModifiedBy>Денис Фадин</cp:lastModifiedBy>
  <cp:revision>26</cp:revision>
  <dcterms:created xsi:type="dcterms:W3CDTF">2006-08-16T00:00:00Z</dcterms:created>
  <dcterms:modified xsi:type="dcterms:W3CDTF">2020-05-28T12:43:22Z</dcterms:modified>
  <dc:identifier>DAD6XGUhkng</dc:identifier>
</cp:coreProperties>
</file>